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145708075" r:id="rId2"/>
    <p:sldId id="343" r:id="rId3"/>
    <p:sldId id="284" r:id="rId4"/>
    <p:sldId id="285" r:id="rId5"/>
    <p:sldId id="2145708076" r:id="rId6"/>
    <p:sldId id="6899" r:id="rId7"/>
    <p:sldId id="6900" r:id="rId8"/>
    <p:sldId id="6901" r:id="rId9"/>
    <p:sldId id="6902" r:id="rId10"/>
    <p:sldId id="6903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E8CA-5A9A-49D6-A293-BEFA193DBE03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C5728-820B-4612-B24E-0F41FAC5D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1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0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 – pandemic, system pressures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8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 – pandemic, system pressures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1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 – pandemic, system pressures</a:t>
            </a:r>
          </a:p>
          <a:p>
            <a:endParaRPr lang="en-GB" dirty="0"/>
          </a:p>
          <a:p>
            <a:r>
              <a:rPr lang="en-GB" dirty="0"/>
              <a:t>Give example –</a:t>
            </a:r>
            <a:r>
              <a:rPr lang="en-GB" baseline="0" dirty="0"/>
              <a:t> primary / secondary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91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F35C7-9700-DE65-F606-8508A942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F75A8-D974-E398-975A-F55C82E54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19DF0-CA28-83B4-3402-5D683873F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 – pandemic, system pressures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7E29-2D6D-EC7E-830F-99FA16FC8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2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8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00A4-75B1-B8F7-AEFA-6B5C18F6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E3036-B4EB-F820-E959-5883AA2CA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B828F-B2A4-5742-37E0-A75E41FA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1B58-EE71-5690-85A4-981281CC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95C7-A68E-E5E9-F19F-52618D03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5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672-A342-26D0-0EF6-AAC97D8C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4597F-40EE-23FB-2C3A-89E7C494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F1B9-4F46-E880-D032-9EEE5E09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9E092-1F91-5CDF-4A78-B2129AEA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5885-DEFE-E31D-E75F-7464D323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7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1DC7E-01C8-F5CF-A43C-1A0097B9A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BCCAD-EDE9-7ABB-7984-B0C2E8E5F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1B594-7265-C6D4-2176-9980F14C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970F-2D7D-8F43-AA8B-F162E462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2E8E-838C-7812-0A64-6EDFFF11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02D7-BBFF-AFC7-FFC3-0A03B920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17E1-37B5-0235-F9EA-70D4F6E35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8B834-2BA8-0B8A-7D4C-62FFFF3A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2E462-7894-F6B7-B526-89DE87D2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95E-44D3-24D1-4F77-43B73737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9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C65-3F9B-E172-62D5-642C1348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C466-27B1-F470-2B8B-811A61F5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B18E1-8466-3C7E-DA86-26BA0711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F2CB-341C-02A7-E631-569AC396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8DA7-8F97-6BA7-AD68-4D98372C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09CC-9731-1A40-EF1E-F93F28DD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D6C4-C904-821C-0E59-AFE2D749C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A5C25-5D65-3DDC-6A9B-405291596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829F9-0474-C5B1-C03A-4D611EBD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97E23-92D7-8E2F-D20E-72B45A8B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D635-C64B-99E5-E101-2032C49B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42E5-EEF6-9F51-5575-F2C029B3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92020-737D-D20B-8D7D-C72BF0578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1D7B2-A65F-E802-90D8-AECE55DF4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1E417-A50D-FA47-AF9A-17C841738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B6F39-E026-D8D9-734C-E09613379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C76D-236C-F4BA-2917-00DB6CC8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A8B10-EFDF-523A-3363-B502F6C4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0BA7F-B202-24DA-6E7F-E9D06A6C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4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598C-A61A-D4C5-1ED5-5496CDA2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A1CB1-157F-313C-41CB-C5305658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26D03-B4A1-FE37-0AD5-583B7B01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4BE5E-E728-7368-9AEE-53545B61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6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858FF-FB84-D95B-477E-FC49429D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73025-EA5C-F6FE-16EC-B2F51D01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ECED-457F-1A73-2F2C-901F1C1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0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39D3-0D35-DFDE-B2B3-9CCA62C8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1C96-2DC0-B9D7-272A-CC6E5624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B42F-CEBE-3793-A70A-0F7A35BFC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428C5-0D90-84FB-FB70-CF6A3737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B52E-8D4A-9674-3B7F-3E792666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94E20-FA81-A6F0-F22D-6C535759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65FA-09D8-36FC-32B8-2612C5E2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84F00-9B49-21E0-EF68-4854B1EEB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0219-0738-080F-0E51-1E0B9E1DF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DE93A-3C67-6B45-FC81-3368D8F4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423C-CBC2-8780-7618-D91CA3DE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609AE-543C-3437-00F3-C98ABC33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2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92B56-0FAD-8338-D5E2-0BA62430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0B39A-3F63-E3A0-9F3D-2B5960A31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2937-C046-7A60-C452-D74DA5F86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08C71-E09B-49A1-ABFA-824591A1C0B0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E5F7-5551-F855-BA91-DC0E107C7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7E6F-6C17-1961-2985-6D7F69188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B778B-6D38-4AFF-B366-FB8473973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hireandmerseyside.nhs.uk/your-health/primary-and-secondary-care-interfa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B1C05F-FC66-45A9-9A09-13F968BCC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614" y="-5978"/>
            <a:ext cx="4011081" cy="202559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CD4F1FE4-89D2-4C88-B9FC-B41C42F03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5810" y="2361537"/>
            <a:ext cx="2165885" cy="42261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2F6E4C-666F-4414-8E97-C5495C46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7" y="1859280"/>
            <a:ext cx="10315073" cy="38862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Primary Secondary Care Interface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and reduction of unnecessary workload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C&amp;M NHS Impact Event – April 2024</a:t>
            </a:r>
          </a:p>
        </p:txBody>
      </p:sp>
    </p:spTree>
    <p:extLst>
      <p:ext uri="{BB962C8B-B14F-4D97-AF65-F5344CB8AC3E}">
        <p14:creationId xmlns:p14="http://schemas.microsoft.com/office/powerpoint/2010/main" val="309802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BF69-56D3-4F49-B776-52C7D16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25/10 (speed) Crowdsourcing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65FA-462D-C384-5B07-775F65E0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Everyone write a big idea and first step on a card 1min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2-min exchange and scoring rounds x 5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 the scores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Find the 10 best scoring ideas</a:t>
            </a:r>
          </a:p>
        </p:txBody>
      </p:sp>
    </p:spTree>
    <p:extLst>
      <p:ext uri="{BB962C8B-B14F-4D97-AF65-F5344CB8AC3E}">
        <p14:creationId xmlns:p14="http://schemas.microsoft.com/office/powerpoint/2010/main" val="67687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A874F705-C610-4CCA-BEBB-941460638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6" b="906"/>
          <a:stretch/>
        </p:blipFill>
        <p:spPr>
          <a:xfrm>
            <a:off x="1143000" y="-1"/>
            <a:ext cx="9906000" cy="6858001"/>
          </a:xfrm>
          <a:prstGeom prst="rect">
            <a:avLst/>
          </a:prstGeom>
        </p:spPr>
      </p:pic>
      <p:sp>
        <p:nvSpPr>
          <p:cNvPr id="4" name="AutoShape 2"/>
          <p:cNvSpPr>
            <a:spLocks/>
          </p:cNvSpPr>
          <p:nvPr/>
        </p:nvSpPr>
        <p:spPr bwMode="auto">
          <a:xfrm>
            <a:off x="1554984" y="1817286"/>
            <a:ext cx="8151813" cy="714375"/>
          </a:xfrm>
          <a:custGeom>
            <a:avLst/>
            <a:gdLst>
              <a:gd name="T0" fmla="*/ 4075907 w 21600"/>
              <a:gd name="T1" fmla="*/ 357188 h 21600"/>
              <a:gd name="T2" fmla="*/ 4075907 w 21600"/>
              <a:gd name="T3" fmla="*/ 357188 h 21600"/>
              <a:gd name="T4" fmla="*/ 4075907 w 21600"/>
              <a:gd name="T5" fmla="*/ 357188 h 21600"/>
              <a:gd name="T6" fmla="*/ 4075907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7419" tIns="37419" rIns="37419" bIns="37419" anchor="ctr"/>
          <a:lstStyle/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0240" y="4267704"/>
            <a:ext cx="8351520" cy="1015663"/>
          </a:xfrm>
          <a:prstGeom prst="rect">
            <a:avLst/>
          </a:prstGeom>
          <a:solidFill>
            <a:schemeClr val="tx2">
              <a:lumMod val="7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</a:t>
            </a: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summary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6A29-B459-95A6-C583-DBB07142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we talking about?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019F-FD32-B467-469F-7F46633A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Consultant asking GP to undertake onward referral rather than doing this themselves</a:t>
            </a:r>
          </a:p>
          <a:p>
            <a:r>
              <a:rPr lang="en-GB" dirty="0"/>
              <a:t>GP failing to monitor BP in a hypertensive who is awaiting operative procedure</a:t>
            </a:r>
          </a:p>
          <a:p>
            <a:r>
              <a:rPr lang="en-GB" dirty="0"/>
              <a:t>Hospital team failing to provide fit note on discharge following surgery (or failing to provide one for reasonable length of time)</a:t>
            </a:r>
          </a:p>
          <a:p>
            <a:r>
              <a:rPr lang="en-GB" dirty="0"/>
              <a:t>GP referring without following locally agreed pathway</a:t>
            </a:r>
          </a:p>
          <a:p>
            <a:r>
              <a:rPr lang="en-GB" dirty="0"/>
              <a:t>Hospital team asking GP to ‘chase results’ of investigations they have arranged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3C12347-0BDF-F770-0A5E-507DBFCA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123" y="2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04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9E76-3688-41CD-9FEC-542A4EFD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09137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13BC-ABCB-4D9B-8944-877C0638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05000"/>
            <a:ext cx="8001000" cy="3473520"/>
          </a:xfrm>
        </p:spPr>
        <p:txBody>
          <a:bodyPr/>
          <a:lstStyle/>
          <a:p>
            <a:pPr>
              <a:spcBef>
                <a:spcPts val="3538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Cheshire and Merseyside Consensus on the Primar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 Secondary Care Interface</a:t>
            </a:r>
          </a:p>
          <a:p>
            <a:pPr>
              <a:spcBef>
                <a:spcPts val="3538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Communications Toolkit</a:t>
            </a:r>
          </a:p>
          <a:p>
            <a:pPr>
              <a:spcBef>
                <a:spcPts val="3538"/>
              </a:spcBef>
              <a:defRPr/>
            </a:pPr>
            <a:r>
              <a:rPr lang="en-GB" dirty="0">
                <a:hlinkClick r:id="rId3"/>
              </a:rPr>
              <a:t>https://www.cheshireandmerseyside.nhs.uk/your-health/primary-and-secondary-care-interface/</a:t>
            </a:r>
            <a:endParaRPr lang="en-US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15EFED-A79A-45DA-97FE-5AB80F10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123" y="2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00" y="1844040"/>
            <a:ext cx="2308880" cy="323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12" y="6237315"/>
            <a:ext cx="117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Clinical Pathways    </a:t>
            </a:r>
          </a:p>
        </p:txBody>
      </p:sp>
    </p:spTree>
    <p:extLst>
      <p:ext uri="{BB962C8B-B14F-4D97-AF65-F5344CB8AC3E}">
        <p14:creationId xmlns:p14="http://schemas.microsoft.com/office/powerpoint/2010/main" val="12769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9E76-3688-41CD-9FEC-542A4EFD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44" y="264300"/>
            <a:ext cx="10072955" cy="1061265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PSCI Webpage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15EFED-A79A-45DA-97FE-5AB80F10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23" y="2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36812" y="6237315"/>
            <a:ext cx="117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Clinical Pathways    </a:t>
            </a:r>
          </a:p>
        </p:txBody>
      </p:sp>
      <p:pic>
        <p:nvPicPr>
          <p:cNvPr id="9" name="Content Placeholder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3BBBAC8-C579-4345-4921-A128B2E13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8657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8332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9E76-3688-41CD-9FEC-542A4EFD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0577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elements of the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13BC-ABCB-4D9B-8944-877C0638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603"/>
            <a:ext cx="10515600" cy="3473520"/>
          </a:xfrm>
        </p:spPr>
        <p:txBody>
          <a:bodyPr>
            <a:normAutofit/>
          </a:bodyPr>
          <a:lstStyle/>
          <a:p>
            <a:pPr>
              <a:spcBef>
                <a:spcPts val="3538"/>
              </a:spcBef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Principles for all</a:t>
            </a:r>
          </a:p>
          <a:p>
            <a:pPr>
              <a:spcBef>
                <a:spcPts val="3538"/>
              </a:spcBef>
              <a:defRPr/>
            </a:pPr>
            <a:r>
              <a:rPr lang="en-GB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“…</a:t>
            </a:r>
            <a:r>
              <a:rPr lang="en-GB" i="1" dirty="0"/>
              <a:t>clinicians should seek to undertake any required actions themselves without asking other teams or services to do this”</a:t>
            </a:r>
            <a:endParaRPr lang="en-GB" sz="2800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spcBef>
                <a:spcPts val="3538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Principles for Primary Care</a:t>
            </a:r>
          </a:p>
          <a:p>
            <a:pPr>
              <a:spcBef>
                <a:spcPts val="3538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Principles for Secondary Care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15EFED-A79A-45DA-97FE-5AB80F10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23" y="2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36812" y="6237315"/>
            <a:ext cx="117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Clinical Pathways    </a:t>
            </a:r>
          </a:p>
        </p:txBody>
      </p:sp>
    </p:spTree>
    <p:extLst>
      <p:ext uri="{BB962C8B-B14F-4D97-AF65-F5344CB8AC3E}">
        <p14:creationId xmlns:p14="http://schemas.microsoft.com/office/powerpoint/2010/main" val="309738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35E4-926C-C82C-D6DA-A7B53CA1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PSCI Comms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EC99-FA9B-5006-A894-95473E95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Myth Busting</a:t>
            </a:r>
          </a:p>
          <a:p>
            <a:r>
              <a:rPr lang="en-GB" dirty="0"/>
              <a:t>Divided into the relevant topics for easy dissemination</a:t>
            </a:r>
          </a:p>
          <a:p>
            <a:r>
              <a:rPr lang="en-GB" dirty="0"/>
              <a:t>Designed to be used by Trusts and Places</a:t>
            </a:r>
          </a:p>
        </p:txBody>
      </p:sp>
    </p:spTree>
    <p:extLst>
      <p:ext uri="{BB962C8B-B14F-4D97-AF65-F5344CB8AC3E}">
        <p14:creationId xmlns:p14="http://schemas.microsoft.com/office/powerpoint/2010/main" val="384669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C858-B6F5-CFBB-6756-3BD5286B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B101-291B-41E9-DA2E-6CBCBC0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44" y="264300"/>
            <a:ext cx="10072955" cy="1061265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PSCI Webpage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B9B245-D56A-5EA6-3C75-4DE47802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23" y="2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6784F-56B9-667B-1795-90D7CF522303}"/>
              </a:ext>
            </a:extLst>
          </p:cNvPr>
          <p:cNvSpPr txBox="1"/>
          <p:nvPr/>
        </p:nvSpPr>
        <p:spPr>
          <a:xfrm>
            <a:off x="36812" y="6237315"/>
            <a:ext cx="117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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Clinical Pathways    </a:t>
            </a:r>
          </a:p>
        </p:txBody>
      </p:sp>
      <p:pic>
        <p:nvPicPr>
          <p:cNvPr id="9" name="Content Placeholder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0FBF373-5E84-C81B-770B-815AB9B51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8657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9704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0597-3927-2BD9-DE40-314B6BA9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action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DF6AC-D8E8-F528-9DAA-6964D1C2C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opportunities do YOU see for making progress on this challenge?</a:t>
            </a:r>
          </a:p>
          <a:p>
            <a:r>
              <a:rPr lang="en-GB" dirty="0"/>
              <a:t>1-2-4-All exercise</a:t>
            </a:r>
          </a:p>
        </p:txBody>
      </p:sp>
    </p:spTree>
    <p:extLst>
      <p:ext uri="{BB962C8B-B14F-4D97-AF65-F5344CB8AC3E}">
        <p14:creationId xmlns:p14="http://schemas.microsoft.com/office/powerpoint/2010/main" val="115374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C246-4748-441D-D6BB-311854E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1-2-4-All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917E6-5CAA-E4AB-48C1-39BEC3A0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1 min silent reflection</a:t>
            </a:r>
          </a:p>
          <a:p>
            <a:pPr marL="457200" lvl="1" indent="0">
              <a:buNone/>
            </a:pPr>
            <a:r>
              <a:rPr lang="en-GB" dirty="0"/>
              <a:t>		What opportunities/What ideas or actions?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 mins in pairs building on these ideas</a:t>
            </a:r>
          </a:p>
          <a:p>
            <a:pPr marL="514350" indent="-514350">
              <a:buAutoNum type="arabicPeriod" startAt="4"/>
            </a:pPr>
            <a:r>
              <a:rPr lang="en-GB" dirty="0"/>
              <a:t>2 mins in foursomes sharing and developing ideas</a:t>
            </a:r>
          </a:p>
          <a:p>
            <a:pPr marL="0" indent="0">
              <a:buNone/>
            </a:pPr>
            <a:r>
              <a:rPr lang="en-GB" dirty="0"/>
              <a:t>(All) What is the one idea that stood out in your conversations? </a:t>
            </a:r>
          </a:p>
        </p:txBody>
      </p:sp>
    </p:spTree>
    <p:extLst>
      <p:ext uri="{BB962C8B-B14F-4D97-AF65-F5344CB8AC3E}">
        <p14:creationId xmlns:p14="http://schemas.microsoft.com/office/powerpoint/2010/main" val="365060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26EA7352E34F86D4AA562782FF22" ma:contentTypeVersion="13" ma:contentTypeDescription="Create a new document." ma:contentTypeScope="" ma:versionID="e8ffb381dc51d2fceebd42fbdef89bd8">
  <xsd:schema xmlns:xsd="http://www.w3.org/2001/XMLSchema" xmlns:xs="http://www.w3.org/2001/XMLSchema" xmlns:p="http://schemas.microsoft.com/office/2006/metadata/properties" xmlns:ns2="6428267d-7394-45d4-b8b7-44b2fb490a7d" xmlns:ns3="a4985664-5b4c-40ea-9def-4dfc50360a43" targetNamespace="http://schemas.microsoft.com/office/2006/metadata/properties" ma:root="true" ma:fieldsID="789153712163ec0c3036b81b29c43aa5" ns2:_="" ns3:_="">
    <xsd:import namespace="6428267d-7394-45d4-b8b7-44b2fb490a7d"/>
    <xsd:import namespace="a4985664-5b4c-40ea-9def-4dfc50360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8267d-7394-45d4-b8b7-44b2fb490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61ed98-3636-4268-8815-0c4e8562b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5664-5b4c-40ea-9def-4dfc50360a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9752b3-8903-41af-b2a5-317a5ef81e06}" ma:internalName="TaxCatchAll" ma:showField="CatchAllData" ma:web="a4985664-5b4c-40ea-9def-4dfc50360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FE68F0-4B85-4A1B-A785-0C7A48456CA3}"/>
</file>

<file path=customXml/itemProps2.xml><?xml version="1.0" encoding="utf-8"?>
<ds:datastoreItem xmlns:ds="http://schemas.openxmlformats.org/officeDocument/2006/customXml" ds:itemID="{EBFBF94E-743D-4EE4-9BF8-3689712C0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53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 Neue</vt:lpstr>
      <vt:lpstr>Office Theme</vt:lpstr>
      <vt:lpstr>Primary Secondary Care Interface   - and reduction of unnecessary workload  C&amp;M NHS Impact Event – April 2024</vt:lpstr>
      <vt:lpstr>What are we talking about?</vt:lpstr>
      <vt:lpstr>Output</vt:lpstr>
      <vt:lpstr>PSCI Webpage</vt:lpstr>
      <vt:lpstr>Key elements of the consensus</vt:lpstr>
      <vt:lpstr>PSCI Comms Toolkit</vt:lpstr>
      <vt:lpstr>PSCI Webpage</vt:lpstr>
      <vt:lpstr>How do we action this?</vt:lpstr>
      <vt:lpstr>1-2-4-All</vt:lpstr>
      <vt:lpstr>25/10 (speed) Crowdsourcing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Secondary Care Interface   - and reduction of unnecessary workload  C&amp;M NHS Impact Event – April 2024</dc:title>
  <dc:creator>Laura Jones</dc:creator>
  <cp:lastModifiedBy>Laura Jones</cp:lastModifiedBy>
  <cp:revision>1</cp:revision>
  <dcterms:created xsi:type="dcterms:W3CDTF">2024-05-01T12:05:57Z</dcterms:created>
  <dcterms:modified xsi:type="dcterms:W3CDTF">2024-05-01T12:06:43Z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2024-05-01T12:06:13Z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fa308aa5-7f36-475e-8c69-a40290198ca6</vt:lpwstr>
  </property>
  <property fmtid="{D5CDD505-2E9C-101B-9397-08002B2CF9AE}" pid="7" name="MSIP_Label_defa4170-0d19-0005-0004-bc88714345d2_ActionId">
    <vt:lpwstr>c81b8054-e060-4611-a93f-dd4c96a09b7d</vt:lpwstr>
  </property>
  <property fmtid="{D5CDD505-2E9C-101B-9397-08002B2CF9AE}" pid="8" name="MSIP_Label_defa4170-0d19-0005-0004-bc88714345d2_ContentBits">
    <vt:lpwstr>0</vt:lpwstr>
  </property>
</Properties>
</file>