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8.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7" r:id="rId4"/>
    <p:sldMasterId id="2147484358" r:id="rId5"/>
    <p:sldMasterId id="2147484464" r:id="rId6"/>
    <p:sldMasterId id="2147484623" r:id="rId7"/>
    <p:sldMasterId id="2147485277" r:id="rId8"/>
    <p:sldMasterId id="2147485405" r:id="rId9"/>
    <p:sldMasterId id="2147485777" r:id="rId10"/>
    <p:sldMasterId id="2147485883" r:id="rId11"/>
    <p:sldMasterId id="2147485895" r:id="rId12"/>
    <p:sldMasterId id="2147485912" r:id="rId13"/>
  </p:sldMasterIdLst>
  <p:notesMasterIdLst>
    <p:notesMasterId r:id="rId35"/>
  </p:notesMasterIdLst>
  <p:sldIdLst>
    <p:sldId id="1161" r:id="rId14"/>
    <p:sldId id="2145708055" r:id="rId15"/>
    <p:sldId id="258" r:id="rId16"/>
    <p:sldId id="1147" r:id="rId17"/>
    <p:sldId id="2145708057" r:id="rId18"/>
    <p:sldId id="646" r:id="rId19"/>
    <p:sldId id="2145708061" r:id="rId20"/>
    <p:sldId id="2145708062" r:id="rId21"/>
    <p:sldId id="2145708063" r:id="rId22"/>
    <p:sldId id="2145708064" r:id="rId23"/>
    <p:sldId id="2145708073" r:id="rId24"/>
    <p:sldId id="2145708058" r:id="rId25"/>
    <p:sldId id="2145708065" r:id="rId26"/>
    <p:sldId id="2145708066" r:id="rId27"/>
    <p:sldId id="2145708067" r:id="rId28"/>
    <p:sldId id="2145708068" r:id="rId29"/>
    <p:sldId id="2145708069" r:id="rId30"/>
    <p:sldId id="2145708056" r:id="rId31"/>
    <p:sldId id="2145708072" r:id="rId32"/>
    <p:sldId id="2145708059" r:id="rId33"/>
    <p:sldId id="2145708071" r:id="rId34"/>
  </p:sldIdLst>
  <p:sldSz cx="9144000" cy="5143500" type="screen16x9"/>
  <p:notesSz cx="6797675" cy="9926638"/>
  <p:defaultTextStyle>
    <a:defPPr>
      <a:defRPr lang="en-US"/>
    </a:defPPr>
    <a:lvl1pPr marL="0" algn="l" defTabSz="453923" rtl="0" eaLnBrk="1" latinLnBrk="0" hangingPunct="1">
      <a:defRPr sz="1800" kern="1200">
        <a:solidFill>
          <a:schemeClr val="tx1"/>
        </a:solidFill>
        <a:latin typeface="+mn-lt"/>
        <a:ea typeface="+mn-ea"/>
        <a:cs typeface="+mn-cs"/>
      </a:defRPr>
    </a:lvl1pPr>
    <a:lvl2pPr marL="453923" algn="l" defTabSz="453923" rtl="0" eaLnBrk="1" latinLnBrk="0" hangingPunct="1">
      <a:defRPr sz="1800" kern="1200">
        <a:solidFill>
          <a:schemeClr val="tx1"/>
        </a:solidFill>
        <a:latin typeface="+mn-lt"/>
        <a:ea typeface="+mn-ea"/>
        <a:cs typeface="+mn-cs"/>
      </a:defRPr>
    </a:lvl2pPr>
    <a:lvl3pPr marL="907843" algn="l" defTabSz="453923" rtl="0" eaLnBrk="1" latinLnBrk="0" hangingPunct="1">
      <a:defRPr sz="1800" kern="1200">
        <a:solidFill>
          <a:schemeClr val="tx1"/>
        </a:solidFill>
        <a:latin typeface="+mn-lt"/>
        <a:ea typeface="+mn-ea"/>
        <a:cs typeface="+mn-cs"/>
      </a:defRPr>
    </a:lvl3pPr>
    <a:lvl4pPr marL="1361775" algn="l" defTabSz="453923" rtl="0" eaLnBrk="1" latinLnBrk="0" hangingPunct="1">
      <a:defRPr sz="1800" kern="1200">
        <a:solidFill>
          <a:schemeClr val="tx1"/>
        </a:solidFill>
        <a:latin typeface="+mn-lt"/>
        <a:ea typeface="+mn-ea"/>
        <a:cs typeface="+mn-cs"/>
      </a:defRPr>
    </a:lvl4pPr>
    <a:lvl5pPr marL="1815706" algn="l" defTabSz="453923" rtl="0" eaLnBrk="1" latinLnBrk="0" hangingPunct="1">
      <a:defRPr sz="1800" kern="1200">
        <a:solidFill>
          <a:schemeClr val="tx1"/>
        </a:solidFill>
        <a:latin typeface="+mn-lt"/>
        <a:ea typeface="+mn-ea"/>
        <a:cs typeface="+mn-cs"/>
      </a:defRPr>
    </a:lvl5pPr>
    <a:lvl6pPr marL="2269623" algn="l" defTabSz="453923" rtl="0" eaLnBrk="1" latinLnBrk="0" hangingPunct="1">
      <a:defRPr sz="1800" kern="1200">
        <a:solidFill>
          <a:schemeClr val="tx1"/>
        </a:solidFill>
        <a:latin typeface="+mn-lt"/>
        <a:ea typeface="+mn-ea"/>
        <a:cs typeface="+mn-cs"/>
      </a:defRPr>
    </a:lvl6pPr>
    <a:lvl7pPr marL="2723556" algn="l" defTabSz="453923" rtl="0" eaLnBrk="1" latinLnBrk="0" hangingPunct="1">
      <a:defRPr sz="1800" kern="1200">
        <a:solidFill>
          <a:schemeClr val="tx1"/>
        </a:solidFill>
        <a:latin typeface="+mn-lt"/>
        <a:ea typeface="+mn-ea"/>
        <a:cs typeface="+mn-cs"/>
      </a:defRPr>
    </a:lvl7pPr>
    <a:lvl8pPr marL="3177477" algn="l" defTabSz="453923" rtl="0" eaLnBrk="1" latinLnBrk="0" hangingPunct="1">
      <a:defRPr sz="1800" kern="1200">
        <a:solidFill>
          <a:schemeClr val="tx1"/>
        </a:solidFill>
        <a:latin typeface="+mn-lt"/>
        <a:ea typeface="+mn-ea"/>
        <a:cs typeface="+mn-cs"/>
      </a:defRPr>
    </a:lvl8pPr>
    <a:lvl9pPr marL="3631403" algn="l" defTabSz="45392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AB9AAF44-7751-4BF9-AF49-8AAB83B2DA60}">
          <p14:sldIdLst>
            <p14:sldId id="1161"/>
            <p14:sldId id="2145708055"/>
            <p14:sldId id="258"/>
            <p14:sldId id="1147"/>
            <p14:sldId id="2145708057"/>
            <p14:sldId id="646"/>
            <p14:sldId id="2145708061"/>
            <p14:sldId id="2145708062"/>
            <p14:sldId id="2145708063"/>
            <p14:sldId id="2145708064"/>
            <p14:sldId id="2145708073"/>
            <p14:sldId id="2145708058"/>
            <p14:sldId id="2145708065"/>
            <p14:sldId id="2145708066"/>
            <p14:sldId id="2145708067"/>
            <p14:sldId id="2145708068"/>
            <p14:sldId id="2145708069"/>
            <p14:sldId id="2145708056"/>
            <p14:sldId id="2145708072"/>
            <p14:sldId id="2145708059"/>
            <p14:sldId id="2145708071"/>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BBA667-FCCC-E4B3-DED0-5963BED6B3F8}" name="MCDERMOTT, Kathryn (WIRRAL UNIVERSITY TEACHING HOSPITAL NHS FOUNDATION TRUST)" initials="MK(UTHNFT" userId="S::kathryn.mcdermott2@nhs.net::05be42a9-8f2c-4ef1-aaf6-25cd435c497e" providerId="AD"/>
  <p188:author id="{1F013AD6-F537-4610-7F9E-C82BD1CD3C76}" name="DIXON, Helen (WIRRAL UNIVERSITY TEACHING HOSPITAL NHS FOUNDATION TRUST)" initials="DH(UTHNFT" userId="S::helen.dixon30@nhs.net::3f10c25f-3c35-4071-a13e-6d3fa2b8ce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CA7D"/>
    <a:srgbClr val="FFB64B"/>
    <a:srgbClr val="FFAB2F"/>
    <a:srgbClr val="FFCF47"/>
    <a:srgbClr val="FFD45B"/>
    <a:srgbClr val="FAB900"/>
    <a:srgbClr val="EAAD00"/>
    <a:srgbClr val="CC9900"/>
    <a:srgbClr val="7C3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4660"/>
  </p:normalViewPr>
  <p:slideViewPr>
    <p:cSldViewPr snapToGrid="0">
      <p:cViewPr>
        <p:scale>
          <a:sx n="90" d="100"/>
          <a:sy n="90" d="100"/>
        </p:scale>
        <p:origin x="748" y="-20"/>
      </p:cViewPr>
      <p:guideLst>
        <p:guide orient="horz" pos="1620"/>
        <p:guide pos="2880"/>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tableStyles" Target="tableStyles.xml"/><Relationship Id="rId21" Type="http://schemas.openxmlformats.org/officeDocument/2006/relationships/slide" Target="slides/slide8.xml"/><Relationship Id="rId34" Type="http://schemas.openxmlformats.org/officeDocument/2006/relationships/slide" Target="slides/slide2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notesMaster" Target="notesMasters/notes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6AB88A-3264-429C-A01C-9AA085730EEE}" type="slidenum">
              <a:rPr lang="en-GB" smtClean="0"/>
              <a:t>‹#›</a:t>
            </a:fld>
            <a:endParaRPr lang="en-GB"/>
          </a:p>
        </p:txBody>
      </p:sp>
    </p:spTree>
    <p:extLst>
      <p:ext uri="{BB962C8B-B14F-4D97-AF65-F5344CB8AC3E}">
        <p14:creationId xmlns:p14="http://schemas.microsoft.com/office/powerpoint/2010/main" val="2889968806"/>
      </p:ext>
    </p:extLst>
  </p:cSld>
  <p:clrMap bg1="lt1" tx1="dk1" bg2="lt2" tx2="dk2" accent1="accent1" accent2="accent2" accent3="accent3" accent4="accent4" accent5="accent5" accent6="accent6" hlink="hlink" folHlink="folHlink"/>
  <p:notesStyle>
    <a:lvl1pPr marL="0" algn="l" defTabSz="907843" rtl="0" eaLnBrk="1" latinLnBrk="0" hangingPunct="1">
      <a:defRPr sz="1200" kern="1200">
        <a:solidFill>
          <a:schemeClr val="tx1"/>
        </a:solidFill>
        <a:latin typeface="+mn-lt"/>
        <a:ea typeface="+mn-ea"/>
        <a:cs typeface="+mn-cs"/>
      </a:defRPr>
    </a:lvl1pPr>
    <a:lvl2pPr marL="453923" algn="l" defTabSz="907843" rtl="0" eaLnBrk="1" latinLnBrk="0" hangingPunct="1">
      <a:defRPr sz="1200" kern="1200">
        <a:solidFill>
          <a:schemeClr val="tx1"/>
        </a:solidFill>
        <a:latin typeface="+mn-lt"/>
        <a:ea typeface="+mn-ea"/>
        <a:cs typeface="+mn-cs"/>
      </a:defRPr>
    </a:lvl2pPr>
    <a:lvl3pPr marL="907843" algn="l" defTabSz="907843" rtl="0" eaLnBrk="1" latinLnBrk="0" hangingPunct="1">
      <a:defRPr sz="1200" kern="1200">
        <a:solidFill>
          <a:schemeClr val="tx1"/>
        </a:solidFill>
        <a:latin typeface="+mn-lt"/>
        <a:ea typeface="+mn-ea"/>
        <a:cs typeface="+mn-cs"/>
      </a:defRPr>
    </a:lvl3pPr>
    <a:lvl4pPr marL="1361775" algn="l" defTabSz="907843" rtl="0" eaLnBrk="1" latinLnBrk="0" hangingPunct="1">
      <a:defRPr sz="1200" kern="1200">
        <a:solidFill>
          <a:schemeClr val="tx1"/>
        </a:solidFill>
        <a:latin typeface="+mn-lt"/>
        <a:ea typeface="+mn-ea"/>
        <a:cs typeface="+mn-cs"/>
      </a:defRPr>
    </a:lvl4pPr>
    <a:lvl5pPr marL="1815706" algn="l" defTabSz="907843" rtl="0" eaLnBrk="1" latinLnBrk="0" hangingPunct="1">
      <a:defRPr sz="1200" kern="1200">
        <a:solidFill>
          <a:schemeClr val="tx1"/>
        </a:solidFill>
        <a:latin typeface="+mn-lt"/>
        <a:ea typeface="+mn-ea"/>
        <a:cs typeface="+mn-cs"/>
      </a:defRPr>
    </a:lvl5pPr>
    <a:lvl6pPr marL="2269623" algn="l" defTabSz="907843" rtl="0" eaLnBrk="1" latinLnBrk="0" hangingPunct="1">
      <a:defRPr sz="1200" kern="1200">
        <a:solidFill>
          <a:schemeClr val="tx1"/>
        </a:solidFill>
        <a:latin typeface="+mn-lt"/>
        <a:ea typeface="+mn-ea"/>
        <a:cs typeface="+mn-cs"/>
      </a:defRPr>
    </a:lvl6pPr>
    <a:lvl7pPr marL="2723556" algn="l" defTabSz="907843" rtl="0" eaLnBrk="1" latinLnBrk="0" hangingPunct="1">
      <a:defRPr sz="1200" kern="1200">
        <a:solidFill>
          <a:schemeClr val="tx1"/>
        </a:solidFill>
        <a:latin typeface="+mn-lt"/>
        <a:ea typeface="+mn-ea"/>
        <a:cs typeface="+mn-cs"/>
      </a:defRPr>
    </a:lvl7pPr>
    <a:lvl8pPr marL="3177477" algn="l" defTabSz="907843" rtl="0" eaLnBrk="1" latinLnBrk="0" hangingPunct="1">
      <a:defRPr sz="1200" kern="1200">
        <a:solidFill>
          <a:schemeClr val="tx1"/>
        </a:solidFill>
        <a:latin typeface="+mn-lt"/>
        <a:ea typeface="+mn-ea"/>
        <a:cs typeface="+mn-cs"/>
      </a:defRPr>
    </a:lvl8pPr>
    <a:lvl9pPr marL="3631403" algn="l" defTabSz="90784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2B4267-FD12-436C-A400-74799FCF0C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033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E6AB88A-3264-429C-A01C-9AA085730EEE}" type="slidenum">
              <a:rPr lang="en-GB" smtClean="0"/>
              <a:t>10</a:t>
            </a:fld>
            <a:endParaRPr lang="en-GB"/>
          </a:p>
        </p:txBody>
      </p:sp>
    </p:spTree>
    <p:extLst>
      <p:ext uri="{BB962C8B-B14F-4D97-AF65-F5344CB8AC3E}">
        <p14:creationId xmlns:p14="http://schemas.microsoft.com/office/powerpoint/2010/main" val="2344514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69"/>
            <a:ext cx="7772400" cy="1101725"/>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114927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23752976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3DCBEA-2624-49C2-BFE1-24746C33FF60}"/>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3C2EEC47-3361-494F-B9E7-D61D9CD95EA5}"/>
              </a:ext>
            </a:extLst>
          </p:cNvPr>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88B4AAA7-74DD-4B09-A7E4-7A95B8A0FF10}"/>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542327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7AD6-2A45-43A5-879B-82D572A2D6A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49C7DE-E523-44E0-AE25-2017B5C282B5}"/>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CC223C9-C072-461A-BB22-307A9B3E73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B91E0F9-3B84-48AB-9160-7B03F5F2AD76}"/>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C7CB3DC3-12D6-438A-8726-619228A8215F}"/>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5E6546FD-471C-47D1-B40B-8E2642E03247}"/>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89071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2707-B1EA-40EA-9732-85C40DB034E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BFA273A-F631-4108-8A99-B5F86C69EB11}"/>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536FC13-C4B6-4FF2-86A5-34898E8C329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9496A784-D454-47E5-A4A1-661E7438C608}"/>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AD82243B-11C3-4D0A-9BEB-C9114175B33E}"/>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ED833B1-B597-4DE1-A541-C1B2B465B013}"/>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0337697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EAC0-904C-4D36-9813-4F70F1F02F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54525C-214A-4892-B240-A880A5D98F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D03285-326A-4658-9321-949EA819A720}"/>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1A76FD06-1C75-4B8D-9265-5B36445EA08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1A9D84A6-A480-47CB-8DBE-758539E14B1F}"/>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4722478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132437-AC81-441B-A163-7C87D2A2D7A3}"/>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E54EB8A-8F7D-4BFB-B376-16E503F6DBC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B23826-FB4C-474F-9B89-85CB57BF4A5F}"/>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0F5506A-CE7F-4A96-89BA-066E279830D5}"/>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6614AFB-5325-463B-8539-36FFB46BD89E}"/>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68284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_six">
    <p:spTree>
      <p:nvGrpSpPr>
        <p:cNvPr id="1" name=""/>
        <p:cNvGrpSpPr/>
        <p:nvPr/>
      </p:nvGrpSpPr>
      <p:grpSpPr>
        <a:xfrm>
          <a:off x="0" y="0"/>
          <a:ext cx="0" cy="0"/>
          <a:chOff x="0" y="0"/>
          <a:chExt cx="0" cy="0"/>
        </a:xfrm>
      </p:grpSpPr>
      <p:sp>
        <p:nvSpPr>
          <p:cNvPr id="40" name="Picture Placeholder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065702" y="350249"/>
            <a:ext cx="665560" cy="666750"/>
          </a:xfrm>
        </p:spPr>
        <p:txBody>
          <a:bodyPr>
            <a:normAutofit/>
          </a:bodyPr>
          <a:lstStyle>
            <a:lvl1pPr marL="0" indent="0">
              <a:buNone/>
              <a:defRPr sz="800"/>
            </a:lvl1pPr>
          </a:lstStyle>
          <a:p>
            <a:r>
              <a:rPr lang="en-US" dirty="0"/>
              <a:t>ICON</a:t>
            </a:r>
          </a:p>
        </p:txBody>
      </p:sp>
      <p:sp>
        <p:nvSpPr>
          <p:cNvPr id="41" name="Text Placeholder 39">
            <a:extLst>
              <a:ext uri="{FF2B5EF4-FFF2-40B4-BE49-F238E27FC236}">
                <a16:creationId xmlns:a16="http://schemas.microsoft.com/office/drawing/2014/main" id="{FD8132DE-D62C-4410-983C-9F458DCEF6DE}"/>
              </a:ext>
            </a:extLst>
          </p:cNvPr>
          <p:cNvSpPr>
            <a:spLocks noGrp="1"/>
          </p:cNvSpPr>
          <p:nvPr>
            <p:ph type="body" sz="quarter" idx="38"/>
          </p:nvPr>
        </p:nvSpPr>
        <p:spPr>
          <a:xfrm>
            <a:off x="1806097" y="697701"/>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42" name="Text Placeholder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1806097" y="395496"/>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48" name="Picture Placeholder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2594225" y="1863341"/>
            <a:ext cx="665560" cy="666750"/>
          </a:xfrm>
        </p:spPr>
        <p:txBody>
          <a:bodyPr>
            <a:normAutofit/>
          </a:bodyPr>
          <a:lstStyle>
            <a:lvl1pPr marL="0" indent="0">
              <a:buNone/>
              <a:defRPr sz="800"/>
            </a:lvl1pPr>
          </a:lstStyle>
          <a:p>
            <a:r>
              <a:rPr lang="en-US" dirty="0"/>
              <a:t>ICON</a:t>
            </a:r>
          </a:p>
        </p:txBody>
      </p:sp>
      <p:sp>
        <p:nvSpPr>
          <p:cNvPr id="49" name="Text Placeholder 39">
            <a:extLst>
              <a:ext uri="{FF2B5EF4-FFF2-40B4-BE49-F238E27FC236}">
                <a16:creationId xmlns:a16="http://schemas.microsoft.com/office/drawing/2014/main" id="{0EEE7EDE-175B-450F-B4D2-50D992E53C5E}"/>
              </a:ext>
            </a:extLst>
          </p:cNvPr>
          <p:cNvSpPr>
            <a:spLocks noGrp="1"/>
          </p:cNvSpPr>
          <p:nvPr>
            <p:ph type="body" sz="quarter" idx="41"/>
          </p:nvPr>
        </p:nvSpPr>
        <p:spPr>
          <a:xfrm>
            <a:off x="3334618" y="2210794"/>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50" name="Text Placeholder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3334618" y="1908587"/>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51" name="Picture Placeholder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6023226" y="1863341"/>
            <a:ext cx="665560" cy="666750"/>
          </a:xfrm>
        </p:spPr>
        <p:txBody>
          <a:bodyPr>
            <a:normAutofit/>
          </a:bodyPr>
          <a:lstStyle>
            <a:lvl1pPr marL="0" indent="0">
              <a:buNone/>
              <a:defRPr sz="800"/>
            </a:lvl1pPr>
          </a:lstStyle>
          <a:p>
            <a:r>
              <a:rPr lang="en-US" dirty="0"/>
              <a:t>ICON</a:t>
            </a:r>
          </a:p>
        </p:txBody>
      </p:sp>
      <p:sp>
        <p:nvSpPr>
          <p:cNvPr id="55" name="Text Placeholder 39">
            <a:extLst>
              <a:ext uri="{FF2B5EF4-FFF2-40B4-BE49-F238E27FC236}">
                <a16:creationId xmlns:a16="http://schemas.microsoft.com/office/drawing/2014/main" id="{3A5DD9C2-78E8-4416-B2C1-F07A9E25832F}"/>
              </a:ext>
            </a:extLst>
          </p:cNvPr>
          <p:cNvSpPr>
            <a:spLocks noGrp="1"/>
          </p:cNvSpPr>
          <p:nvPr>
            <p:ph type="body" sz="quarter" idx="44"/>
          </p:nvPr>
        </p:nvSpPr>
        <p:spPr>
          <a:xfrm>
            <a:off x="6763621" y="2210794"/>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56" name="Text Placeholder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6763621" y="1908587"/>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57" name="Picture Placeholder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190145" y="3151338"/>
            <a:ext cx="665560" cy="666750"/>
          </a:xfrm>
        </p:spPr>
        <p:txBody>
          <a:bodyPr>
            <a:normAutofit/>
          </a:bodyPr>
          <a:lstStyle>
            <a:lvl1pPr marL="0" indent="0">
              <a:buNone/>
              <a:defRPr sz="800"/>
            </a:lvl1pPr>
          </a:lstStyle>
          <a:p>
            <a:r>
              <a:rPr lang="en-US" dirty="0"/>
              <a:t>ICON</a:t>
            </a:r>
          </a:p>
        </p:txBody>
      </p:sp>
      <p:sp>
        <p:nvSpPr>
          <p:cNvPr id="58" name="Text Placeholder 39">
            <a:extLst>
              <a:ext uri="{FF2B5EF4-FFF2-40B4-BE49-F238E27FC236}">
                <a16:creationId xmlns:a16="http://schemas.microsoft.com/office/drawing/2014/main" id="{3F9DA6EE-3DE6-4493-AD6B-BEC7EE858CED}"/>
              </a:ext>
            </a:extLst>
          </p:cNvPr>
          <p:cNvSpPr>
            <a:spLocks noGrp="1"/>
          </p:cNvSpPr>
          <p:nvPr>
            <p:ph type="body" sz="quarter" idx="47"/>
          </p:nvPr>
        </p:nvSpPr>
        <p:spPr>
          <a:xfrm>
            <a:off x="1930540" y="3498791"/>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61" name="Text Placeholder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1930540" y="3196585"/>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62" name="Picture Placeholder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4363956" y="3151338"/>
            <a:ext cx="665560" cy="666750"/>
          </a:xfrm>
        </p:spPr>
        <p:txBody>
          <a:bodyPr>
            <a:normAutofit/>
          </a:bodyPr>
          <a:lstStyle>
            <a:lvl1pPr marL="0" indent="0">
              <a:buNone/>
              <a:defRPr sz="800"/>
            </a:lvl1pPr>
          </a:lstStyle>
          <a:p>
            <a:r>
              <a:rPr lang="en-US" dirty="0"/>
              <a:t>ICON</a:t>
            </a:r>
          </a:p>
        </p:txBody>
      </p:sp>
      <p:sp>
        <p:nvSpPr>
          <p:cNvPr id="63" name="Text Placeholder 39">
            <a:extLst>
              <a:ext uri="{FF2B5EF4-FFF2-40B4-BE49-F238E27FC236}">
                <a16:creationId xmlns:a16="http://schemas.microsoft.com/office/drawing/2014/main" id="{13567973-FE07-4747-9500-D565A3EF2869}"/>
              </a:ext>
            </a:extLst>
          </p:cNvPr>
          <p:cNvSpPr>
            <a:spLocks noGrp="1"/>
          </p:cNvSpPr>
          <p:nvPr>
            <p:ph type="body" sz="quarter" idx="50"/>
          </p:nvPr>
        </p:nvSpPr>
        <p:spPr>
          <a:xfrm>
            <a:off x="5104351" y="3498791"/>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64" name="Text Placeholder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5104351" y="3196585"/>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65" name="Picture Placeholder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6020991" y="4227884"/>
            <a:ext cx="665560" cy="666750"/>
          </a:xfrm>
        </p:spPr>
        <p:txBody>
          <a:bodyPr>
            <a:normAutofit/>
          </a:bodyPr>
          <a:lstStyle>
            <a:lvl1pPr marL="0" indent="0">
              <a:buNone/>
              <a:defRPr sz="800"/>
            </a:lvl1pPr>
          </a:lstStyle>
          <a:p>
            <a:r>
              <a:rPr lang="en-US" dirty="0"/>
              <a:t>ICON</a:t>
            </a:r>
          </a:p>
        </p:txBody>
      </p:sp>
      <p:sp>
        <p:nvSpPr>
          <p:cNvPr id="66" name="Text Placeholder 39">
            <a:extLst>
              <a:ext uri="{FF2B5EF4-FFF2-40B4-BE49-F238E27FC236}">
                <a16:creationId xmlns:a16="http://schemas.microsoft.com/office/drawing/2014/main" id="{C8F3380A-C45C-44C2-BE84-98D3DADAEDA3}"/>
              </a:ext>
            </a:extLst>
          </p:cNvPr>
          <p:cNvSpPr>
            <a:spLocks noGrp="1"/>
          </p:cNvSpPr>
          <p:nvPr>
            <p:ph type="body" sz="quarter" idx="53"/>
          </p:nvPr>
        </p:nvSpPr>
        <p:spPr>
          <a:xfrm>
            <a:off x="6761386" y="4575338"/>
            <a:ext cx="1603754" cy="451247"/>
          </a:xfrm>
        </p:spPr>
        <p:txBody>
          <a:bodyPr>
            <a:noAutofit/>
          </a:bodyPr>
          <a:lstStyle>
            <a:lvl1pPr marL="0" indent="0" algn="l">
              <a:buNone/>
              <a:defRPr sz="800">
                <a:solidFill>
                  <a:schemeClr val="tx1"/>
                </a:solidFill>
              </a:defRPr>
            </a:lvl1pPr>
            <a:lvl2pPr marL="342812" indent="0">
              <a:buNone/>
              <a:defRPr sz="800"/>
            </a:lvl2pPr>
            <a:lvl3pPr marL="685630" indent="0">
              <a:buNone/>
              <a:defRPr sz="800"/>
            </a:lvl3pPr>
            <a:lvl4pPr marL="1028445" indent="0">
              <a:buNone/>
              <a:defRPr sz="800"/>
            </a:lvl4pPr>
            <a:lvl5pPr marL="1371260" indent="0">
              <a:buNone/>
              <a:defRPr sz="800"/>
            </a:lvl5pPr>
          </a:lstStyle>
          <a:p>
            <a:pPr lvl="0"/>
            <a:r>
              <a:rPr lang="en-US"/>
              <a:t>Click to edit Master text styles</a:t>
            </a:r>
          </a:p>
        </p:txBody>
      </p:sp>
      <p:sp>
        <p:nvSpPr>
          <p:cNvPr id="67" name="Text Placeholder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6761386" y="4273131"/>
            <a:ext cx="1603754" cy="224825"/>
          </a:xfrm>
        </p:spPr>
        <p:txBody>
          <a:bodyPr>
            <a:noAutofit/>
          </a:bodyPr>
          <a:lstStyle>
            <a:lvl1pPr marL="0" indent="0" algn="l">
              <a:lnSpc>
                <a:spcPct val="100000"/>
              </a:lnSpc>
              <a:spcBef>
                <a:spcPts val="0"/>
              </a:spcBef>
              <a:buNone/>
              <a:defRPr sz="1400" b="1">
                <a:latin typeface="+mj-lt"/>
              </a:defRPr>
            </a:lvl1pPr>
            <a:lvl2pPr marL="342812" indent="0">
              <a:buNone/>
              <a:defRPr sz="1400"/>
            </a:lvl2pPr>
            <a:lvl3pPr marL="685630" indent="0">
              <a:buNone/>
              <a:defRPr sz="1400"/>
            </a:lvl3pPr>
            <a:lvl4pPr marL="1028445" indent="0">
              <a:buNone/>
              <a:defRPr sz="1400"/>
            </a:lvl4pPr>
            <a:lvl5pPr marL="1371260" indent="0">
              <a:buNone/>
              <a:defRPr sz="1400"/>
            </a:lvl5pPr>
          </a:lstStyle>
          <a:p>
            <a:pPr lvl="0"/>
            <a:r>
              <a:rPr lang="en-US" dirty="0"/>
              <a:t>Click To Edit</a:t>
            </a:r>
          </a:p>
        </p:txBody>
      </p:sp>
      <p:sp>
        <p:nvSpPr>
          <p:cNvPr id="2" name="Title 1">
            <a:extLst>
              <a:ext uri="{FF2B5EF4-FFF2-40B4-BE49-F238E27FC236}">
                <a16:creationId xmlns:a16="http://schemas.microsoft.com/office/drawing/2014/main" id="{791D5DA0-8F16-4F11-8B6E-A593133FA159}"/>
              </a:ext>
            </a:extLst>
          </p:cNvPr>
          <p:cNvSpPr>
            <a:spLocks noGrp="1"/>
          </p:cNvSpPr>
          <p:nvPr>
            <p:ph type="title"/>
          </p:nvPr>
        </p:nvSpPr>
        <p:spPr>
          <a:xfrm>
            <a:off x="4314834" y="342904"/>
            <a:ext cx="4572001" cy="451247"/>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3067326997"/>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369600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eight">
    <p:spTree>
      <p:nvGrpSpPr>
        <p:cNvPr id="1" name=""/>
        <p:cNvGrpSpPr/>
        <p:nvPr/>
      </p:nvGrpSpPr>
      <p:grpSpPr>
        <a:xfrm>
          <a:off x="0" y="0"/>
          <a:ext cx="0" cy="0"/>
          <a:chOff x="0" y="0"/>
          <a:chExt cx="0" cy="0"/>
        </a:xfrm>
      </p:grpSpPr>
      <p:sp>
        <p:nvSpPr>
          <p:cNvPr id="43" name="Picture Placeholder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6491676" y="1840293"/>
            <a:ext cx="665560" cy="666750"/>
          </a:xfrm>
        </p:spPr>
        <p:txBody>
          <a:bodyPr>
            <a:normAutofit/>
          </a:bodyPr>
          <a:lstStyle>
            <a:lvl1pPr marL="0" indent="0">
              <a:buNone/>
              <a:defRPr sz="800"/>
            </a:lvl1pPr>
          </a:lstStyle>
          <a:p>
            <a:r>
              <a:rPr lang="en-US"/>
              <a:t>ICON</a:t>
            </a:r>
          </a:p>
        </p:txBody>
      </p:sp>
      <p:sp>
        <p:nvSpPr>
          <p:cNvPr id="44" name="Text Placeholder 39">
            <a:extLst>
              <a:ext uri="{FF2B5EF4-FFF2-40B4-BE49-F238E27FC236}">
                <a16:creationId xmlns:a16="http://schemas.microsoft.com/office/drawing/2014/main" id="{34FBB9E9-CEBE-45B8-BF68-9E764AEF4CBC}"/>
              </a:ext>
            </a:extLst>
          </p:cNvPr>
          <p:cNvSpPr>
            <a:spLocks noGrp="1"/>
          </p:cNvSpPr>
          <p:nvPr>
            <p:ph type="body" sz="quarter" idx="14"/>
          </p:nvPr>
        </p:nvSpPr>
        <p:spPr>
          <a:xfrm>
            <a:off x="7283071"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5" name="Text Placeholder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7283071"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6" name="Picture Placeholder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3827600" y="1840293"/>
            <a:ext cx="665560" cy="666750"/>
          </a:xfrm>
        </p:spPr>
        <p:txBody>
          <a:bodyPr>
            <a:normAutofit/>
          </a:bodyPr>
          <a:lstStyle>
            <a:lvl1pPr marL="0" indent="0">
              <a:buNone/>
              <a:defRPr sz="800"/>
            </a:lvl1pPr>
          </a:lstStyle>
          <a:p>
            <a:r>
              <a:rPr lang="en-US"/>
              <a:t>ICON</a:t>
            </a:r>
          </a:p>
        </p:txBody>
      </p:sp>
      <p:sp>
        <p:nvSpPr>
          <p:cNvPr id="47" name="Picture Placeholder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163523" y="1840293"/>
            <a:ext cx="665560" cy="666750"/>
          </a:xfrm>
        </p:spPr>
        <p:txBody>
          <a:bodyPr>
            <a:normAutofit/>
          </a:bodyPr>
          <a:lstStyle>
            <a:lvl1pPr marL="0" indent="0">
              <a:buNone/>
              <a:defRPr sz="800"/>
            </a:lvl1pPr>
          </a:lstStyle>
          <a:p>
            <a:r>
              <a:rPr lang="en-US"/>
              <a:t>ICON</a:t>
            </a:r>
          </a:p>
        </p:txBody>
      </p:sp>
      <p:sp>
        <p:nvSpPr>
          <p:cNvPr id="52" name="Picture Placeholder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6491676" y="3140123"/>
            <a:ext cx="665560" cy="666750"/>
          </a:xfrm>
        </p:spPr>
        <p:txBody>
          <a:bodyPr>
            <a:normAutofit/>
          </a:bodyPr>
          <a:lstStyle>
            <a:lvl1pPr marL="0" indent="0">
              <a:buNone/>
              <a:defRPr sz="800"/>
            </a:lvl1pPr>
          </a:lstStyle>
          <a:p>
            <a:r>
              <a:rPr lang="en-US"/>
              <a:t>ICON</a:t>
            </a:r>
          </a:p>
        </p:txBody>
      </p:sp>
      <p:sp>
        <p:nvSpPr>
          <p:cNvPr id="53" name="Picture Placeholder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3827600" y="3140123"/>
            <a:ext cx="665560" cy="666750"/>
          </a:xfrm>
        </p:spPr>
        <p:txBody>
          <a:bodyPr>
            <a:normAutofit/>
          </a:bodyPr>
          <a:lstStyle>
            <a:lvl1pPr marL="0" indent="0">
              <a:buNone/>
              <a:defRPr sz="800"/>
            </a:lvl1pPr>
          </a:lstStyle>
          <a:p>
            <a:r>
              <a:rPr lang="en-US"/>
              <a:t>ICON</a:t>
            </a:r>
          </a:p>
        </p:txBody>
      </p:sp>
      <p:sp>
        <p:nvSpPr>
          <p:cNvPr id="54" name="Picture Placeholder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163523" y="3140123"/>
            <a:ext cx="665560" cy="666750"/>
          </a:xfrm>
        </p:spPr>
        <p:txBody>
          <a:bodyPr>
            <a:normAutofit/>
          </a:bodyPr>
          <a:lstStyle>
            <a:lvl1pPr marL="0" indent="0">
              <a:buNone/>
              <a:defRPr sz="800"/>
            </a:lvl1pPr>
          </a:lstStyle>
          <a:p>
            <a:r>
              <a:rPr lang="en-US"/>
              <a:t>ICON</a:t>
            </a:r>
          </a:p>
        </p:txBody>
      </p:sp>
      <p:sp>
        <p:nvSpPr>
          <p:cNvPr id="59" name="Picture Placeholder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571877" y="229540"/>
            <a:ext cx="665560" cy="666750"/>
          </a:xfrm>
        </p:spPr>
        <p:txBody>
          <a:bodyPr>
            <a:normAutofit/>
          </a:bodyPr>
          <a:lstStyle>
            <a:lvl1pPr marL="0" indent="0">
              <a:buNone/>
              <a:defRPr sz="800"/>
            </a:lvl1pPr>
          </a:lstStyle>
          <a:p>
            <a:r>
              <a:rPr lang="en-US"/>
              <a:t>ICON</a:t>
            </a:r>
          </a:p>
        </p:txBody>
      </p:sp>
      <p:sp>
        <p:nvSpPr>
          <p:cNvPr id="60" name="Picture Placeholder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3827600" y="4312363"/>
            <a:ext cx="665560" cy="666750"/>
          </a:xfrm>
        </p:spPr>
        <p:txBody>
          <a:bodyPr>
            <a:normAutofit/>
          </a:bodyPr>
          <a:lstStyle>
            <a:lvl1pPr marL="0" indent="0">
              <a:buNone/>
              <a:defRPr sz="800"/>
            </a:lvl1pPr>
          </a:lstStyle>
          <a:p>
            <a:r>
              <a:rPr lang="en-US"/>
              <a:t>ICON</a:t>
            </a:r>
          </a:p>
        </p:txBody>
      </p:sp>
      <p:sp>
        <p:nvSpPr>
          <p:cNvPr id="77" name="Text Placeholder 39">
            <a:extLst>
              <a:ext uri="{FF2B5EF4-FFF2-40B4-BE49-F238E27FC236}">
                <a16:creationId xmlns:a16="http://schemas.microsoft.com/office/drawing/2014/main" id="{F9B127AA-A9E2-41AB-8FAE-D787CE0242BD}"/>
              </a:ext>
            </a:extLst>
          </p:cNvPr>
          <p:cNvSpPr>
            <a:spLocks noGrp="1"/>
          </p:cNvSpPr>
          <p:nvPr>
            <p:ph type="body" sz="quarter" idx="26"/>
          </p:nvPr>
        </p:nvSpPr>
        <p:spPr>
          <a:xfrm>
            <a:off x="7283071"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78" name="Text Placeholder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7283071"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79" name="Text Placeholder 39">
            <a:extLst>
              <a:ext uri="{FF2B5EF4-FFF2-40B4-BE49-F238E27FC236}">
                <a16:creationId xmlns:a16="http://schemas.microsoft.com/office/drawing/2014/main" id="{626608D9-0200-4530-A392-8778E0D04406}"/>
              </a:ext>
            </a:extLst>
          </p:cNvPr>
          <p:cNvSpPr>
            <a:spLocks noGrp="1"/>
          </p:cNvSpPr>
          <p:nvPr>
            <p:ph type="body" sz="quarter" idx="28"/>
          </p:nvPr>
        </p:nvSpPr>
        <p:spPr>
          <a:xfrm>
            <a:off x="4587718"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0" name="Text Placeholder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4587718"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1" name="Text Placeholder 39">
            <a:extLst>
              <a:ext uri="{FF2B5EF4-FFF2-40B4-BE49-F238E27FC236}">
                <a16:creationId xmlns:a16="http://schemas.microsoft.com/office/drawing/2014/main" id="{CF686D19-A348-4080-A966-C34BC802E272}"/>
              </a:ext>
            </a:extLst>
          </p:cNvPr>
          <p:cNvSpPr>
            <a:spLocks noGrp="1"/>
          </p:cNvSpPr>
          <p:nvPr>
            <p:ph type="body" sz="quarter" idx="30"/>
          </p:nvPr>
        </p:nvSpPr>
        <p:spPr>
          <a:xfrm>
            <a:off x="4587718"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2" name="Text Placeholder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4587718"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3" name="Text Placeholder 39">
            <a:extLst>
              <a:ext uri="{FF2B5EF4-FFF2-40B4-BE49-F238E27FC236}">
                <a16:creationId xmlns:a16="http://schemas.microsoft.com/office/drawing/2014/main" id="{EAAFD4E3-0D64-4DC4-AC95-C45ABD2AE6F9}"/>
              </a:ext>
            </a:extLst>
          </p:cNvPr>
          <p:cNvSpPr>
            <a:spLocks noGrp="1"/>
          </p:cNvSpPr>
          <p:nvPr>
            <p:ph type="body" sz="quarter" idx="32"/>
          </p:nvPr>
        </p:nvSpPr>
        <p:spPr>
          <a:xfrm>
            <a:off x="4587718" y="460374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4" name="Text Placeholder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4587718" y="4312842"/>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5" name="Text Placeholder 39">
            <a:extLst>
              <a:ext uri="{FF2B5EF4-FFF2-40B4-BE49-F238E27FC236}">
                <a16:creationId xmlns:a16="http://schemas.microsoft.com/office/drawing/2014/main" id="{72308068-AAC7-4C44-AAF1-B2E1EC218C53}"/>
              </a:ext>
            </a:extLst>
          </p:cNvPr>
          <p:cNvSpPr>
            <a:spLocks noGrp="1"/>
          </p:cNvSpPr>
          <p:nvPr>
            <p:ph type="body" sz="quarter" idx="34"/>
          </p:nvPr>
        </p:nvSpPr>
        <p:spPr>
          <a:xfrm>
            <a:off x="1915032"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6" name="Text Placeholder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1915032"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7" name="Text Placeholder 39">
            <a:extLst>
              <a:ext uri="{FF2B5EF4-FFF2-40B4-BE49-F238E27FC236}">
                <a16:creationId xmlns:a16="http://schemas.microsoft.com/office/drawing/2014/main" id="{19CE1DF1-96AA-415F-9715-D5354F419B53}"/>
              </a:ext>
            </a:extLst>
          </p:cNvPr>
          <p:cNvSpPr>
            <a:spLocks noGrp="1"/>
          </p:cNvSpPr>
          <p:nvPr>
            <p:ph type="body" sz="quarter" idx="36"/>
          </p:nvPr>
        </p:nvSpPr>
        <p:spPr>
          <a:xfrm>
            <a:off x="1915032"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8" name="Text Placeholder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1915032"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9" name="Text Placeholder 39">
            <a:extLst>
              <a:ext uri="{FF2B5EF4-FFF2-40B4-BE49-F238E27FC236}">
                <a16:creationId xmlns:a16="http://schemas.microsoft.com/office/drawing/2014/main" id="{15177575-6B71-4584-8E0B-D151D973200D}"/>
              </a:ext>
            </a:extLst>
          </p:cNvPr>
          <p:cNvSpPr>
            <a:spLocks noGrp="1"/>
          </p:cNvSpPr>
          <p:nvPr>
            <p:ph type="body" sz="quarter" idx="38"/>
          </p:nvPr>
        </p:nvSpPr>
        <p:spPr>
          <a:xfrm>
            <a:off x="1312270" y="611218"/>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90" name="Text Placeholder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312270" y="3090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AA017577-965B-4F93-A2EE-44D638A8C60A}"/>
              </a:ext>
            </a:extLst>
          </p:cNvPr>
          <p:cNvSpPr>
            <a:spLocks noGrp="1"/>
          </p:cNvSpPr>
          <p:nvPr>
            <p:ph type="title"/>
          </p:nvPr>
        </p:nvSpPr>
        <p:spPr>
          <a:xfrm>
            <a:off x="4314829" y="342929"/>
            <a:ext cx="4572001" cy="451247"/>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429146526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ix">
    <p:spTree>
      <p:nvGrpSpPr>
        <p:cNvPr id="1" name=""/>
        <p:cNvGrpSpPr/>
        <p:nvPr/>
      </p:nvGrpSpPr>
      <p:grpSpPr>
        <a:xfrm>
          <a:off x="0" y="0"/>
          <a:ext cx="0" cy="0"/>
          <a:chOff x="0" y="0"/>
          <a:chExt cx="0" cy="0"/>
        </a:xfrm>
      </p:grpSpPr>
      <p:sp>
        <p:nvSpPr>
          <p:cNvPr id="40" name="Picture Placeholder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065702" y="350249"/>
            <a:ext cx="665560" cy="666750"/>
          </a:xfrm>
        </p:spPr>
        <p:txBody>
          <a:bodyPr>
            <a:normAutofit/>
          </a:bodyPr>
          <a:lstStyle>
            <a:lvl1pPr marL="0" indent="0">
              <a:buNone/>
              <a:defRPr sz="800"/>
            </a:lvl1pPr>
          </a:lstStyle>
          <a:p>
            <a:r>
              <a:rPr lang="en-US"/>
              <a:t>ICON</a:t>
            </a:r>
          </a:p>
        </p:txBody>
      </p:sp>
      <p:sp>
        <p:nvSpPr>
          <p:cNvPr id="41" name="Text Placeholder 39">
            <a:extLst>
              <a:ext uri="{FF2B5EF4-FFF2-40B4-BE49-F238E27FC236}">
                <a16:creationId xmlns:a16="http://schemas.microsoft.com/office/drawing/2014/main" id="{FD8132DE-D62C-4410-983C-9F458DCEF6DE}"/>
              </a:ext>
            </a:extLst>
          </p:cNvPr>
          <p:cNvSpPr>
            <a:spLocks noGrp="1"/>
          </p:cNvSpPr>
          <p:nvPr>
            <p:ph type="body" sz="quarter" idx="38"/>
          </p:nvPr>
        </p:nvSpPr>
        <p:spPr>
          <a:xfrm>
            <a:off x="1806096" y="697722"/>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2" name="Text Placeholder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1806096" y="39551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8" name="Picture Placeholder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2594225" y="1863341"/>
            <a:ext cx="665560" cy="666750"/>
          </a:xfrm>
        </p:spPr>
        <p:txBody>
          <a:bodyPr>
            <a:normAutofit/>
          </a:bodyPr>
          <a:lstStyle>
            <a:lvl1pPr marL="0" indent="0">
              <a:buNone/>
              <a:defRPr sz="800"/>
            </a:lvl1pPr>
          </a:lstStyle>
          <a:p>
            <a:r>
              <a:rPr lang="en-US"/>
              <a:t>ICON</a:t>
            </a:r>
          </a:p>
        </p:txBody>
      </p:sp>
      <p:sp>
        <p:nvSpPr>
          <p:cNvPr id="49" name="Text Placeholder 39">
            <a:extLst>
              <a:ext uri="{FF2B5EF4-FFF2-40B4-BE49-F238E27FC236}">
                <a16:creationId xmlns:a16="http://schemas.microsoft.com/office/drawing/2014/main" id="{0EEE7EDE-175B-450F-B4D2-50D992E53C5E}"/>
              </a:ext>
            </a:extLst>
          </p:cNvPr>
          <p:cNvSpPr>
            <a:spLocks noGrp="1"/>
          </p:cNvSpPr>
          <p:nvPr>
            <p:ph type="body" sz="quarter" idx="41"/>
          </p:nvPr>
        </p:nvSpPr>
        <p:spPr>
          <a:xfrm>
            <a:off x="3334618" y="2210813"/>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50" name="Text Placeholder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3334618" y="19086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1" name="Picture Placeholder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6023226" y="1863341"/>
            <a:ext cx="665560" cy="666750"/>
          </a:xfrm>
        </p:spPr>
        <p:txBody>
          <a:bodyPr>
            <a:normAutofit/>
          </a:bodyPr>
          <a:lstStyle>
            <a:lvl1pPr marL="0" indent="0">
              <a:buNone/>
              <a:defRPr sz="800"/>
            </a:lvl1pPr>
          </a:lstStyle>
          <a:p>
            <a:r>
              <a:rPr lang="en-US"/>
              <a:t>ICON</a:t>
            </a:r>
          </a:p>
        </p:txBody>
      </p:sp>
      <p:sp>
        <p:nvSpPr>
          <p:cNvPr id="55" name="Text Placeholder 39">
            <a:extLst>
              <a:ext uri="{FF2B5EF4-FFF2-40B4-BE49-F238E27FC236}">
                <a16:creationId xmlns:a16="http://schemas.microsoft.com/office/drawing/2014/main" id="{3A5DD9C2-78E8-4416-B2C1-F07A9E25832F}"/>
              </a:ext>
            </a:extLst>
          </p:cNvPr>
          <p:cNvSpPr>
            <a:spLocks noGrp="1"/>
          </p:cNvSpPr>
          <p:nvPr>
            <p:ph type="body" sz="quarter" idx="44"/>
          </p:nvPr>
        </p:nvSpPr>
        <p:spPr>
          <a:xfrm>
            <a:off x="6763621" y="2210813"/>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56" name="Text Placeholder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6763621" y="19086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7" name="Picture Placeholder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190145" y="3151338"/>
            <a:ext cx="665560" cy="666750"/>
          </a:xfrm>
        </p:spPr>
        <p:txBody>
          <a:bodyPr>
            <a:normAutofit/>
          </a:bodyPr>
          <a:lstStyle>
            <a:lvl1pPr marL="0" indent="0">
              <a:buNone/>
              <a:defRPr sz="800"/>
            </a:lvl1pPr>
          </a:lstStyle>
          <a:p>
            <a:r>
              <a:rPr lang="en-US"/>
              <a:t>ICON</a:t>
            </a:r>
          </a:p>
        </p:txBody>
      </p:sp>
      <p:sp>
        <p:nvSpPr>
          <p:cNvPr id="58" name="Text Placeholder 39">
            <a:extLst>
              <a:ext uri="{FF2B5EF4-FFF2-40B4-BE49-F238E27FC236}">
                <a16:creationId xmlns:a16="http://schemas.microsoft.com/office/drawing/2014/main" id="{3F9DA6EE-3DE6-4493-AD6B-BEC7EE858CED}"/>
              </a:ext>
            </a:extLst>
          </p:cNvPr>
          <p:cNvSpPr>
            <a:spLocks noGrp="1"/>
          </p:cNvSpPr>
          <p:nvPr>
            <p:ph type="body" sz="quarter" idx="47"/>
          </p:nvPr>
        </p:nvSpPr>
        <p:spPr>
          <a:xfrm>
            <a:off x="1930540" y="349881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1" name="Text Placeholder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1930540" y="3196604"/>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62" name="Picture Placeholder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4363956" y="3151338"/>
            <a:ext cx="665560" cy="666750"/>
          </a:xfrm>
        </p:spPr>
        <p:txBody>
          <a:bodyPr>
            <a:normAutofit/>
          </a:bodyPr>
          <a:lstStyle>
            <a:lvl1pPr marL="0" indent="0">
              <a:buNone/>
              <a:defRPr sz="800"/>
            </a:lvl1pPr>
          </a:lstStyle>
          <a:p>
            <a:r>
              <a:rPr lang="en-US"/>
              <a:t>ICON</a:t>
            </a:r>
          </a:p>
        </p:txBody>
      </p:sp>
      <p:sp>
        <p:nvSpPr>
          <p:cNvPr id="63" name="Text Placeholder 39">
            <a:extLst>
              <a:ext uri="{FF2B5EF4-FFF2-40B4-BE49-F238E27FC236}">
                <a16:creationId xmlns:a16="http://schemas.microsoft.com/office/drawing/2014/main" id="{13567973-FE07-4747-9500-D565A3EF2869}"/>
              </a:ext>
            </a:extLst>
          </p:cNvPr>
          <p:cNvSpPr>
            <a:spLocks noGrp="1"/>
          </p:cNvSpPr>
          <p:nvPr>
            <p:ph type="body" sz="quarter" idx="50"/>
          </p:nvPr>
        </p:nvSpPr>
        <p:spPr>
          <a:xfrm>
            <a:off x="5104350" y="349881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4" name="Text Placeholder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5104350" y="3196604"/>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65" name="Picture Placeholder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6020991" y="4227884"/>
            <a:ext cx="665560" cy="666750"/>
          </a:xfrm>
        </p:spPr>
        <p:txBody>
          <a:bodyPr>
            <a:normAutofit/>
          </a:bodyPr>
          <a:lstStyle>
            <a:lvl1pPr marL="0" indent="0">
              <a:buNone/>
              <a:defRPr sz="800"/>
            </a:lvl1pPr>
          </a:lstStyle>
          <a:p>
            <a:r>
              <a:rPr lang="en-US"/>
              <a:t>ICON</a:t>
            </a:r>
          </a:p>
        </p:txBody>
      </p:sp>
      <p:sp>
        <p:nvSpPr>
          <p:cNvPr id="66" name="Text Placeholder 39">
            <a:extLst>
              <a:ext uri="{FF2B5EF4-FFF2-40B4-BE49-F238E27FC236}">
                <a16:creationId xmlns:a16="http://schemas.microsoft.com/office/drawing/2014/main" id="{C8F3380A-C45C-44C2-BE84-98D3DADAEDA3}"/>
              </a:ext>
            </a:extLst>
          </p:cNvPr>
          <p:cNvSpPr>
            <a:spLocks noGrp="1"/>
          </p:cNvSpPr>
          <p:nvPr>
            <p:ph type="body" sz="quarter" idx="53"/>
          </p:nvPr>
        </p:nvSpPr>
        <p:spPr>
          <a:xfrm>
            <a:off x="6761385" y="4575357"/>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7" name="Text Placeholder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6761385" y="4273150"/>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791D5DA0-8F16-4F11-8B6E-A593133FA159}"/>
              </a:ext>
            </a:extLst>
          </p:cNvPr>
          <p:cNvSpPr>
            <a:spLocks noGrp="1"/>
          </p:cNvSpPr>
          <p:nvPr>
            <p:ph type="title"/>
          </p:nvPr>
        </p:nvSpPr>
        <p:spPr>
          <a:xfrm>
            <a:off x="4314829" y="342929"/>
            <a:ext cx="4572001" cy="451247"/>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207788115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021194" y="1962266"/>
            <a:ext cx="665560" cy="666750"/>
          </a:xfrm>
        </p:spPr>
        <p:txBody>
          <a:bodyPr>
            <a:normAutofit/>
          </a:bodyPr>
          <a:lstStyle>
            <a:lvl1pPr marL="0" indent="0">
              <a:buNone/>
              <a:defRPr sz="800"/>
            </a:lvl1pPr>
          </a:lstStyle>
          <a:p>
            <a:r>
              <a:rPr lang="en-US"/>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3315698" y="1962266"/>
            <a:ext cx="665560" cy="666750"/>
          </a:xfrm>
        </p:spPr>
        <p:txBody>
          <a:bodyPr>
            <a:normAutofit/>
          </a:bodyPr>
          <a:lstStyle>
            <a:lvl1pPr marL="0" indent="0">
              <a:buNone/>
              <a:defRPr sz="800"/>
            </a:lvl1pPr>
          </a:lstStyle>
          <a:p>
            <a:r>
              <a:rPr lang="en-US"/>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5555475" y="1962266"/>
            <a:ext cx="665560" cy="666750"/>
          </a:xfrm>
        </p:spPr>
        <p:txBody>
          <a:bodyPr>
            <a:normAutofit/>
          </a:bodyPr>
          <a:lstStyle>
            <a:lvl1pPr marL="0" indent="0">
              <a:buNone/>
              <a:defRPr sz="800"/>
            </a:lvl1pPr>
          </a:lstStyle>
          <a:p>
            <a:r>
              <a:rPr lang="en-US"/>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7842713" y="1962266"/>
            <a:ext cx="665560" cy="666750"/>
          </a:xfrm>
        </p:spPr>
        <p:txBody>
          <a:bodyPr>
            <a:normAutofit/>
          </a:bodyPr>
          <a:lstStyle>
            <a:lvl1pPr marL="0" indent="0">
              <a:buNone/>
              <a:defRPr sz="800"/>
            </a:lvl1pPr>
          </a:lstStyle>
          <a:p>
            <a:r>
              <a:rPr lang="en-US"/>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329776" y="3368508"/>
            <a:ext cx="1619249"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2685138"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4971115"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7257115"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175106"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2461124"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4744628"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7030628"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730048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453F-10C1-4C87-8379-8BC0DDF12A8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BB8B242-70B4-40FB-B232-B4B25DFA63B0}"/>
              </a:ext>
            </a:extLst>
          </p:cNvPr>
          <p:cNvSpPr>
            <a:spLocks noGrp="1"/>
          </p:cNvSpPr>
          <p:nvPr>
            <p:ph type="subTitle" idx="1"/>
          </p:nvPr>
        </p:nvSpPr>
        <p:spPr>
          <a:xfrm>
            <a:off x="1143000" y="2701528"/>
            <a:ext cx="6858000" cy="1241822"/>
          </a:xfrm>
        </p:spPr>
        <p:txBody>
          <a:bodyPr/>
          <a:lstStyle>
            <a:lvl1pPr marL="0" indent="0" algn="ctr">
              <a:buNone/>
              <a:defRPr sz="1800"/>
            </a:lvl1pPr>
            <a:lvl2pPr marL="342892" indent="0" algn="ctr">
              <a:buNone/>
              <a:defRPr sz="1500"/>
            </a:lvl2pPr>
            <a:lvl3pPr marL="685783" indent="0" algn="ctr">
              <a:buNone/>
              <a:defRPr sz="140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3727E-7C53-4C64-BF63-4D10A41170B2}"/>
              </a:ext>
            </a:extLst>
          </p:cNvPr>
          <p:cNvSpPr>
            <a:spLocks noGrp="1"/>
          </p:cNvSpPr>
          <p:nvPr>
            <p:ph type="dt" sz="half" idx="10"/>
          </p:nvPr>
        </p:nvSpPr>
        <p:spPr/>
        <p:txBody>
          <a:bodyPr/>
          <a:lstStyle/>
          <a:p>
            <a:endParaRPr lang="en-GB">
              <a:solidFill>
                <a:srgbClr val="000000">
                  <a:tint val="75000"/>
                </a:srgbClr>
              </a:solidFill>
            </a:endParaRPr>
          </a:p>
        </p:txBody>
      </p:sp>
      <p:sp>
        <p:nvSpPr>
          <p:cNvPr id="5" name="Footer Placeholder 4">
            <a:extLst>
              <a:ext uri="{FF2B5EF4-FFF2-40B4-BE49-F238E27FC236}">
                <a16:creationId xmlns:a16="http://schemas.microsoft.com/office/drawing/2014/main" id="{9FF19112-FD15-413C-A401-DA241DB9A51B}"/>
              </a:ext>
            </a:extLst>
          </p:cNvPr>
          <p:cNvSpPr>
            <a:spLocks noGrp="1"/>
          </p:cNvSpPr>
          <p:nvPr>
            <p:ph type="ftr" sz="quarter" idx="11"/>
          </p:nvPr>
        </p:nvSpPr>
        <p:spPr/>
        <p:txBody>
          <a:bodyPr/>
          <a:lstStyle/>
          <a:p>
            <a:endParaRPr lang="en-GB">
              <a:solidFill>
                <a:srgbClr val="000000">
                  <a:tint val="75000"/>
                </a:srgbClr>
              </a:solidFill>
            </a:endParaRPr>
          </a:p>
        </p:txBody>
      </p:sp>
      <p:sp>
        <p:nvSpPr>
          <p:cNvPr id="6" name="Slide Number Placeholder 5">
            <a:extLst>
              <a:ext uri="{FF2B5EF4-FFF2-40B4-BE49-F238E27FC236}">
                <a16:creationId xmlns:a16="http://schemas.microsoft.com/office/drawing/2014/main" id="{6B6524A8-74F5-4353-9B0E-FADCB1B14382}"/>
              </a:ext>
            </a:extLst>
          </p:cNvPr>
          <p:cNvSpPr>
            <a:spLocks noGrp="1"/>
          </p:cNvSpPr>
          <p:nvPr>
            <p:ph type="sldNum" sz="quarter" idx="12"/>
          </p:nvPr>
        </p:nvSpPr>
        <p:spPr/>
        <p:txBody>
          <a:bodyPr/>
          <a:lstStyle/>
          <a:p>
            <a:fld id="{50129155-AF26-4B8D-BC9A-7D9CF726BE2D}" type="slidenum">
              <a:rPr lang="en-GB" smtClean="0">
                <a:solidFill>
                  <a:srgbClr val="000000">
                    <a:tint val="75000"/>
                  </a:srgbClr>
                </a:solidFill>
              </a:rPr>
              <a:pPr/>
              <a:t>‹#›</a:t>
            </a:fld>
            <a:endParaRPr lang="en-GB">
              <a:solidFill>
                <a:srgbClr val="000000">
                  <a:tint val="75000"/>
                </a:srgbClr>
              </a:solidFill>
            </a:endParaRPr>
          </a:p>
        </p:txBody>
      </p:sp>
    </p:spTree>
    <p:extLst>
      <p:ext uri="{BB962C8B-B14F-4D97-AF65-F5344CB8AC3E}">
        <p14:creationId xmlns:p14="http://schemas.microsoft.com/office/powerpoint/2010/main" val="77203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ight">
    <p:spTree>
      <p:nvGrpSpPr>
        <p:cNvPr id="1" name=""/>
        <p:cNvGrpSpPr/>
        <p:nvPr/>
      </p:nvGrpSpPr>
      <p:grpSpPr>
        <a:xfrm>
          <a:off x="0" y="0"/>
          <a:ext cx="0" cy="0"/>
          <a:chOff x="0" y="0"/>
          <a:chExt cx="0" cy="0"/>
        </a:xfrm>
      </p:grpSpPr>
      <p:sp>
        <p:nvSpPr>
          <p:cNvPr id="43" name="Picture Placeholder 34">
            <a:extLst>
              <a:ext uri="{FF2B5EF4-FFF2-40B4-BE49-F238E27FC236}">
                <a16:creationId xmlns:a16="http://schemas.microsoft.com/office/drawing/2014/main" id="{2D1EF856-2381-405C-A913-80809E59AAB1}"/>
              </a:ext>
            </a:extLst>
          </p:cNvPr>
          <p:cNvSpPr>
            <a:spLocks noGrp="1"/>
          </p:cNvSpPr>
          <p:nvPr>
            <p:ph type="pic" sz="quarter" idx="11" hasCustomPrompt="1"/>
          </p:nvPr>
        </p:nvSpPr>
        <p:spPr>
          <a:xfrm>
            <a:off x="6491676" y="1840293"/>
            <a:ext cx="665560" cy="666750"/>
          </a:xfrm>
        </p:spPr>
        <p:txBody>
          <a:bodyPr>
            <a:normAutofit/>
          </a:bodyPr>
          <a:lstStyle>
            <a:lvl1pPr marL="0" indent="0">
              <a:buNone/>
              <a:defRPr sz="800"/>
            </a:lvl1pPr>
          </a:lstStyle>
          <a:p>
            <a:r>
              <a:rPr lang="en-US"/>
              <a:t>ICON</a:t>
            </a:r>
          </a:p>
        </p:txBody>
      </p:sp>
      <p:sp>
        <p:nvSpPr>
          <p:cNvPr id="44" name="Text Placeholder 39">
            <a:extLst>
              <a:ext uri="{FF2B5EF4-FFF2-40B4-BE49-F238E27FC236}">
                <a16:creationId xmlns:a16="http://schemas.microsoft.com/office/drawing/2014/main" id="{34FBB9E9-CEBE-45B8-BF68-9E764AEF4CBC}"/>
              </a:ext>
            </a:extLst>
          </p:cNvPr>
          <p:cNvSpPr>
            <a:spLocks noGrp="1"/>
          </p:cNvSpPr>
          <p:nvPr>
            <p:ph type="body" sz="quarter" idx="14"/>
          </p:nvPr>
        </p:nvSpPr>
        <p:spPr>
          <a:xfrm>
            <a:off x="7283071"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5" name="Text Placeholder 46">
            <a:extLst>
              <a:ext uri="{FF2B5EF4-FFF2-40B4-BE49-F238E27FC236}">
                <a16:creationId xmlns:a16="http://schemas.microsoft.com/office/drawing/2014/main" id="{55B6C77E-DBDB-42A4-9B9B-3F2CF47584F0}"/>
              </a:ext>
            </a:extLst>
          </p:cNvPr>
          <p:cNvSpPr>
            <a:spLocks noGrp="1"/>
          </p:cNvSpPr>
          <p:nvPr>
            <p:ph type="body" sz="quarter" idx="18" hasCustomPrompt="1"/>
          </p:nvPr>
        </p:nvSpPr>
        <p:spPr>
          <a:xfrm>
            <a:off x="7283071"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6" name="Picture Placeholder 34">
            <a:extLst>
              <a:ext uri="{FF2B5EF4-FFF2-40B4-BE49-F238E27FC236}">
                <a16:creationId xmlns:a16="http://schemas.microsoft.com/office/drawing/2014/main" id="{55DF7ED3-48B8-48C6-A240-C3F0AF040540}"/>
              </a:ext>
            </a:extLst>
          </p:cNvPr>
          <p:cNvSpPr>
            <a:spLocks noGrp="1"/>
          </p:cNvSpPr>
          <p:nvPr>
            <p:ph type="pic" sz="quarter" idx="19" hasCustomPrompt="1"/>
          </p:nvPr>
        </p:nvSpPr>
        <p:spPr>
          <a:xfrm>
            <a:off x="3827600" y="1840293"/>
            <a:ext cx="665560" cy="666750"/>
          </a:xfrm>
        </p:spPr>
        <p:txBody>
          <a:bodyPr>
            <a:normAutofit/>
          </a:bodyPr>
          <a:lstStyle>
            <a:lvl1pPr marL="0" indent="0">
              <a:buNone/>
              <a:defRPr sz="800"/>
            </a:lvl1pPr>
          </a:lstStyle>
          <a:p>
            <a:r>
              <a:rPr lang="en-US"/>
              <a:t>ICON</a:t>
            </a:r>
          </a:p>
        </p:txBody>
      </p:sp>
      <p:sp>
        <p:nvSpPr>
          <p:cNvPr id="47" name="Picture Placeholder 34">
            <a:extLst>
              <a:ext uri="{FF2B5EF4-FFF2-40B4-BE49-F238E27FC236}">
                <a16:creationId xmlns:a16="http://schemas.microsoft.com/office/drawing/2014/main" id="{C38ECA3B-7319-4FDB-BCA5-42DE903E763C}"/>
              </a:ext>
            </a:extLst>
          </p:cNvPr>
          <p:cNvSpPr>
            <a:spLocks noGrp="1"/>
          </p:cNvSpPr>
          <p:nvPr>
            <p:ph type="pic" sz="quarter" idx="20" hasCustomPrompt="1"/>
          </p:nvPr>
        </p:nvSpPr>
        <p:spPr>
          <a:xfrm>
            <a:off x="1163523" y="1840293"/>
            <a:ext cx="665560" cy="666750"/>
          </a:xfrm>
        </p:spPr>
        <p:txBody>
          <a:bodyPr>
            <a:normAutofit/>
          </a:bodyPr>
          <a:lstStyle>
            <a:lvl1pPr marL="0" indent="0">
              <a:buNone/>
              <a:defRPr sz="800"/>
            </a:lvl1pPr>
          </a:lstStyle>
          <a:p>
            <a:r>
              <a:rPr lang="en-US"/>
              <a:t>ICON</a:t>
            </a:r>
          </a:p>
        </p:txBody>
      </p:sp>
      <p:sp>
        <p:nvSpPr>
          <p:cNvPr id="52" name="Picture Placeholder 34">
            <a:extLst>
              <a:ext uri="{FF2B5EF4-FFF2-40B4-BE49-F238E27FC236}">
                <a16:creationId xmlns:a16="http://schemas.microsoft.com/office/drawing/2014/main" id="{90EC8BEC-DD26-4CF5-9BA3-62FB1DE4E8F3}"/>
              </a:ext>
            </a:extLst>
          </p:cNvPr>
          <p:cNvSpPr>
            <a:spLocks noGrp="1"/>
          </p:cNvSpPr>
          <p:nvPr>
            <p:ph type="pic" sz="quarter" idx="21" hasCustomPrompt="1"/>
          </p:nvPr>
        </p:nvSpPr>
        <p:spPr>
          <a:xfrm>
            <a:off x="6491676" y="3140123"/>
            <a:ext cx="665560" cy="666750"/>
          </a:xfrm>
        </p:spPr>
        <p:txBody>
          <a:bodyPr>
            <a:normAutofit/>
          </a:bodyPr>
          <a:lstStyle>
            <a:lvl1pPr marL="0" indent="0">
              <a:buNone/>
              <a:defRPr sz="800"/>
            </a:lvl1pPr>
          </a:lstStyle>
          <a:p>
            <a:r>
              <a:rPr lang="en-US"/>
              <a:t>ICON</a:t>
            </a:r>
          </a:p>
        </p:txBody>
      </p:sp>
      <p:sp>
        <p:nvSpPr>
          <p:cNvPr id="53" name="Picture Placeholder 34">
            <a:extLst>
              <a:ext uri="{FF2B5EF4-FFF2-40B4-BE49-F238E27FC236}">
                <a16:creationId xmlns:a16="http://schemas.microsoft.com/office/drawing/2014/main" id="{65A0AFA3-6580-43C1-B098-2C7BCA9F6C75}"/>
              </a:ext>
            </a:extLst>
          </p:cNvPr>
          <p:cNvSpPr>
            <a:spLocks noGrp="1"/>
          </p:cNvSpPr>
          <p:nvPr>
            <p:ph type="pic" sz="quarter" idx="22" hasCustomPrompt="1"/>
          </p:nvPr>
        </p:nvSpPr>
        <p:spPr>
          <a:xfrm>
            <a:off x="3827600" y="3140123"/>
            <a:ext cx="665560" cy="666750"/>
          </a:xfrm>
        </p:spPr>
        <p:txBody>
          <a:bodyPr>
            <a:normAutofit/>
          </a:bodyPr>
          <a:lstStyle>
            <a:lvl1pPr marL="0" indent="0">
              <a:buNone/>
              <a:defRPr sz="800"/>
            </a:lvl1pPr>
          </a:lstStyle>
          <a:p>
            <a:r>
              <a:rPr lang="en-US"/>
              <a:t>ICON</a:t>
            </a:r>
          </a:p>
        </p:txBody>
      </p:sp>
      <p:sp>
        <p:nvSpPr>
          <p:cNvPr id="54" name="Picture Placeholder 34">
            <a:extLst>
              <a:ext uri="{FF2B5EF4-FFF2-40B4-BE49-F238E27FC236}">
                <a16:creationId xmlns:a16="http://schemas.microsoft.com/office/drawing/2014/main" id="{633BE360-454A-4A5C-9104-60910DAB61B5}"/>
              </a:ext>
            </a:extLst>
          </p:cNvPr>
          <p:cNvSpPr>
            <a:spLocks noGrp="1"/>
          </p:cNvSpPr>
          <p:nvPr>
            <p:ph type="pic" sz="quarter" idx="23" hasCustomPrompt="1"/>
          </p:nvPr>
        </p:nvSpPr>
        <p:spPr>
          <a:xfrm>
            <a:off x="1163523" y="3140123"/>
            <a:ext cx="665560" cy="666750"/>
          </a:xfrm>
        </p:spPr>
        <p:txBody>
          <a:bodyPr>
            <a:normAutofit/>
          </a:bodyPr>
          <a:lstStyle>
            <a:lvl1pPr marL="0" indent="0">
              <a:buNone/>
              <a:defRPr sz="800"/>
            </a:lvl1pPr>
          </a:lstStyle>
          <a:p>
            <a:r>
              <a:rPr lang="en-US"/>
              <a:t>ICON</a:t>
            </a:r>
          </a:p>
        </p:txBody>
      </p:sp>
      <p:sp>
        <p:nvSpPr>
          <p:cNvPr id="59" name="Picture Placeholder 34">
            <a:extLst>
              <a:ext uri="{FF2B5EF4-FFF2-40B4-BE49-F238E27FC236}">
                <a16:creationId xmlns:a16="http://schemas.microsoft.com/office/drawing/2014/main" id="{E846108A-BBFA-4FDA-9BAA-78AA09FEF2B1}"/>
              </a:ext>
            </a:extLst>
          </p:cNvPr>
          <p:cNvSpPr>
            <a:spLocks noGrp="1"/>
          </p:cNvSpPr>
          <p:nvPr>
            <p:ph type="pic" sz="quarter" idx="24" hasCustomPrompt="1"/>
          </p:nvPr>
        </p:nvSpPr>
        <p:spPr>
          <a:xfrm>
            <a:off x="571877" y="229540"/>
            <a:ext cx="665560" cy="666750"/>
          </a:xfrm>
        </p:spPr>
        <p:txBody>
          <a:bodyPr>
            <a:normAutofit/>
          </a:bodyPr>
          <a:lstStyle>
            <a:lvl1pPr marL="0" indent="0">
              <a:buNone/>
              <a:defRPr sz="800"/>
            </a:lvl1pPr>
          </a:lstStyle>
          <a:p>
            <a:r>
              <a:rPr lang="en-US"/>
              <a:t>ICON</a:t>
            </a:r>
          </a:p>
        </p:txBody>
      </p:sp>
      <p:sp>
        <p:nvSpPr>
          <p:cNvPr id="60" name="Picture Placeholder 34">
            <a:extLst>
              <a:ext uri="{FF2B5EF4-FFF2-40B4-BE49-F238E27FC236}">
                <a16:creationId xmlns:a16="http://schemas.microsoft.com/office/drawing/2014/main" id="{06FACEF4-EC76-40B1-ABAB-DFB9AB1C6F8C}"/>
              </a:ext>
            </a:extLst>
          </p:cNvPr>
          <p:cNvSpPr>
            <a:spLocks noGrp="1"/>
          </p:cNvSpPr>
          <p:nvPr>
            <p:ph type="pic" sz="quarter" idx="25" hasCustomPrompt="1"/>
          </p:nvPr>
        </p:nvSpPr>
        <p:spPr>
          <a:xfrm>
            <a:off x="3827600" y="4312363"/>
            <a:ext cx="665560" cy="666750"/>
          </a:xfrm>
        </p:spPr>
        <p:txBody>
          <a:bodyPr>
            <a:normAutofit/>
          </a:bodyPr>
          <a:lstStyle>
            <a:lvl1pPr marL="0" indent="0">
              <a:buNone/>
              <a:defRPr sz="800"/>
            </a:lvl1pPr>
          </a:lstStyle>
          <a:p>
            <a:r>
              <a:rPr lang="en-US"/>
              <a:t>ICON</a:t>
            </a:r>
          </a:p>
        </p:txBody>
      </p:sp>
      <p:sp>
        <p:nvSpPr>
          <p:cNvPr id="77" name="Text Placeholder 39">
            <a:extLst>
              <a:ext uri="{FF2B5EF4-FFF2-40B4-BE49-F238E27FC236}">
                <a16:creationId xmlns:a16="http://schemas.microsoft.com/office/drawing/2014/main" id="{F9B127AA-A9E2-41AB-8FAE-D787CE0242BD}"/>
              </a:ext>
            </a:extLst>
          </p:cNvPr>
          <p:cNvSpPr>
            <a:spLocks noGrp="1"/>
          </p:cNvSpPr>
          <p:nvPr>
            <p:ph type="body" sz="quarter" idx="26"/>
          </p:nvPr>
        </p:nvSpPr>
        <p:spPr>
          <a:xfrm>
            <a:off x="7283071"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78" name="Text Placeholder 46">
            <a:extLst>
              <a:ext uri="{FF2B5EF4-FFF2-40B4-BE49-F238E27FC236}">
                <a16:creationId xmlns:a16="http://schemas.microsoft.com/office/drawing/2014/main" id="{716BD719-7234-4908-ABBF-43004C9CA957}"/>
              </a:ext>
            </a:extLst>
          </p:cNvPr>
          <p:cNvSpPr>
            <a:spLocks noGrp="1"/>
          </p:cNvSpPr>
          <p:nvPr>
            <p:ph type="body" sz="quarter" idx="27" hasCustomPrompt="1"/>
          </p:nvPr>
        </p:nvSpPr>
        <p:spPr>
          <a:xfrm>
            <a:off x="7283071"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79" name="Text Placeholder 39">
            <a:extLst>
              <a:ext uri="{FF2B5EF4-FFF2-40B4-BE49-F238E27FC236}">
                <a16:creationId xmlns:a16="http://schemas.microsoft.com/office/drawing/2014/main" id="{626608D9-0200-4530-A392-8778E0D04406}"/>
              </a:ext>
            </a:extLst>
          </p:cNvPr>
          <p:cNvSpPr>
            <a:spLocks noGrp="1"/>
          </p:cNvSpPr>
          <p:nvPr>
            <p:ph type="body" sz="quarter" idx="28"/>
          </p:nvPr>
        </p:nvSpPr>
        <p:spPr>
          <a:xfrm>
            <a:off x="4587718"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0" name="Text Placeholder 46">
            <a:extLst>
              <a:ext uri="{FF2B5EF4-FFF2-40B4-BE49-F238E27FC236}">
                <a16:creationId xmlns:a16="http://schemas.microsoft.com/office/drawing/2014/main" id="{752DFA8A-D6FA-4ECD-9E35-F71EA4E99C77}"/>
              </a:ext>
            </a:extLst>
          </p:cNvPr>
          <p:cNvSpPr>
            <a:spLocks noGrp="1"/>
          </p:cNvSpPr>
          <p:nvPr>
            <p:ph type="body" sz="quarter" idx="29" hasCustomPrompt="1"/>
          </p:nvPr>
        </p:nvSpPr>
        <p:spPr>
          <a:xfrm>
            <a:off x="4587718"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1" name="Text Placeholder 39">
            <a:extLst>
              <a:ext uri="{FF2B5EF4-FFF2-40B4-BE49-F238E27FC236}">
                <a16:creationId xmlns:a16="http://schemas.microsoft.com/office/drawing/2014/main" id="{CF686D19-A348-4080-A966-C34BC802E272}"/>
              </a:ext>
            </a:extLst>
          </p:cNvPr>
          <p:cNvSpPr>
            <a:spLocks noGrp="1"/>
          </p:cNvSpPr>
          <p:nvPr>
            <p:ph type="body" sz="quarter" idx="30"/>
          </p:nvPr>
        </p:nvSpPr>
        <p:spPr>
          <a:xfrm>
            <a:off x="4587718"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2" name="Text Placeholder 46">
            <a:extLst>
              <a:ext uri="{FF2B5EF4-FFF2-40B4-BE49-F238E27FC236}">
                <a16:creationId xmlns:a16="http://schemas.microsoft.com/office/drawing/2014/main" id="{60735320-27D8-4F8E-A024-598776C9D1C3}"/>
              </a:ext>
            </a:extLst>
          </p:cNvPr>
          <p:cNvSpPr>
            <a:spLocks noGrp="1"/>
          </p:cNvSpPr>
          <p:nvPr>
            <p:ph type="body" sz="quarter" idx="31" hasCustomPrompt="1"/>
          </p:nvPr>
        </p:nvSpPr>
        <p:spPr>
          <a:xfrm>
            <a:off x="4587718"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3" name="Text Placeholder 39">
            <a:extLst>
              <a:ext uri="{FF2B5EF4-FFF2-40B4-BE49-F238E27FC236}">
                <a16:creationId xmlns:a16="http://schemas.microsoft.com/office/drawing/2014/main" id="{EAAFD4E3-0D64-4DC4-AC95-C45ABD2AE6F9}"/>
              </a:ext>
            </a:extLst>
          </p:cNvPr>
          <p:cNvSpPr>
            <a:spLocks noGrp="1"/>
          </p:cNvSpPr>
          <p:nvPr>
            <p:ph type="body" sz="quarter" idx="32"/>
          </p:nvPr>
        </p:nvSpPr>
        <p:spPr>
          <a:xfrm>
            <a:off x="4587718" y="460374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4" name="Text Placeholder 46">
            <a:extLst>
              <a:ext uri="{FF2B5EF4-FFF2-40B4-BE49-F238E27FC236}">
                <a16:creationId xmlns:a16="http://schemas.microsoft.com/office/drawing/2014/main" id="{4E33188F-DB97-4480-8F80-07EABC10A011}"/>
              </a:ext>
            </a:extLst>
          </p:cNvPr>
          <p:cNvSpPr>
            <a:spLocks noGrp="1"/>
          </p:cNvSpPr>
          <p:nvPr>
            <p:ph type="body" sz="quarter" idx="33" hasCustomPrompt="1"/>
          </p:nvPr>
        </p:nvSpPr>
        <p:spPr>
          <a:xfrm>
            <a:off x="4587718" y="4312842"/>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5" name="Text Placeholder 39">
            <a:extLst>
              <a:ext uri="{FF2B5EF4-FFF2-40B4-BE49-F238E27FC236}">
                <a16:creationId xmlns:a16="http://schemas.microsoft.com/office/drawing/2014/main" id="{72308068-AAC7-4C44-AAF1-B2E1EC218C53}"/>
              </a:ext>
            </a:extLst>
          </p:cNvPr>
          <p:cNvSpPr>
            <a:spLocks noGrp="1"/>
          </p:cNvSpPr>
          <p:nvPr>
            <p:ph type="body" sz="quarter" idx="34"/>
          </p:nvPr>
        </p:nvSpPr>
        <p:spPr>
          <a:xfrm>
            <a:off x="1915032" y="215825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6" name="Text Placeholder 46">
            <a:extLst>
              <a:ext uri="{FF2B5EF4-FFF2-40B4-BE49-F238E27FC236}">
                <a16:creationId xmlns:a16="http://schemas.microsoft.com/office/drawing/2014/main" id="{0601897E-1B17-49DA-9E03-BCE007BD9ACC}"/>
              </a:ext>
            </a:extLst>
          </p:cNvPr>
          <p:cNvSpPr>
            <a:spLocks noGrp="1"/>
          </p:cNvSpPr>
          <p:nvPr>
            <p:ph type="body" sz="quarter" idx="35" hasCustomPrompt="1"/>
          </p:nvPr>
        </p:nvSpPr>
        <p:spPr>
          <a:xfrm>
            <a:off x="1915032" y="185778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7" name="Text Placeholder 39">
            <a:extLst>
              <a:ext uri="{FF2B5EF4-FFF2-40B4-BE49-F238E27FC236}">
                <a16:creationId xmlns:a16="http://schemas.microsoft.com/office/drawing/2014/main" id="{19CE1DF1-96AA-415F-9715-D5354F419B53}"/>
              </a:ext>
            </a:extLst>
          </p:cNvPr>
          <p:cNvSpPr>
            <a:spLocks noGrp="1"/>
          </p:cNvSpPr>
          <p:nvPr>
            <p:ph type="body" sz="quarter" idx="36"/>
          </p:nvPr>
        </p:nvSpPr>
        <p:spPr>
          <a:xfrm>
            <a:off x="1915032" y="3481145"/>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88" name="Text Placeholder 46">
            <a:extLst>
              <a:ext uri="{FF2B5EF4-FFF2-40B4-BE49-F238E27FC236}">
                <a16:creationId xmlns:a16="http://schemas.microsoft.com/office/drawing/2014/main" id="{9F9535F2-A766-44AF-9AD3-51BA2C6F2ED8}"/>
              </a:ext>
            </a:extLst>
          </p:cNvPr>
          <p:cNvSpPr>
            <a:spLocks noGrp="1"/>
          </p:cNvSpPr>
          <p:nvPr>
            <p:ph type="body" sz="quarter" idx="37" hasCustomPrompt="1"/>
          </p:nvPr>
        </p:nvSpPr>
        <p:spPr>
          <a:xfrm>
            <a:off x="1915032" y="318067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89" name="Text Placeholder 39">
            <a:extLst>
              <a:ext uri="{FF2B5EF4-FFF2-40B4-BE49-F238E27FC236}">
                <a16:creationId xmlns:a16="http://schemas.microsoft.com/office/drawing/2014/main" id="{15177575-6B71-4584-8E0B-D151D973200D}"/>
              </a:ext>
            </a:extLst>
          </p:cNvPr>
          <p:cNvSpPr>
            <a:spLocks noGrp="1"/>
          </p:cNvSpPr>
          <p:nvPr>
            <p:ph type="body" sz="quarter" idx="38"/>
          </p:nvPr>
        </p:nvSpPr>
        <p:spPr>
          <a:xfrm>
            <a:off x="1312270" y="611218"/>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90" name="Text Placeholder 46">
            <a:extLst>
              <a:ext uri="{FF2B5EF4-FFF2-40B4-BE49-F238E27FC236}">
                <a16:creationId xmlns:a16="http://schemas.microsoft.com/office/drawing/2014/main" id="{FC7F0546-1415-48CA-8E73-91D3480ED57D}"/>
              </a:ext>
            </a:extLst>
          </p:cNvPr>
          <p:cNvSpPr>
            <a:spLocks noGrp="1"/>
          </p:cNvSpPr>
          <p:nvPr>
            <p:ph type="body" sz="quarter" idx="39" hasCustomPrompt="1"/>
          </p:nvPr>
        </p:nvSpPr>
        <p:spPr>
          <a:xfrm>
            <a:off x="1312270" y="3090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AA017577-965B-4F93-A2EE-44D638A8C60A}"/>
              </a:ext>
            </a:extLst>
          </p:cNvPr>
          <p:cNvSpPr>
            <a:spLocks noGrp="1"/>
          </p:cNvSpPr>
          <p:nvPr>
            <p:ph type="title"/>
          </p:nvPr>
        </p:nvSpPr>
        <p:spPr>
          <a:xfrm>
            <a:off x="4314829" y="342929"/>
            <a:ext cx="4572001" cy="451247"/>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4291465268"/>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ix">
    <p:spTree>
      <p:nvGrpSpPr>
        <p:cNvPr id="1" name=""/>
        <p:cNvGrpSpPr/>
        <p:nvPr/>
      </p:nvGrpSpPr>
      <p:grpSpPr>
        <a:xfrm>
          <a:off x="0" y="0"/>
          <a:ext cx="0" cy="0"/>
          <a:chOff x="0" y="0"/>
          <a:chExt cx="0" cy="0"/>
        </a:xfrm>
      </p:grpSpPr>
      <p:sp>
        <p:nvSpPr>
          <p:cNvPr id="40" name="Picture Placeholder 34">
            <a:extLst>
              <a:ext uri="{FF2B5EF4-FFF2-40B4-BE49-F238E27FC236}">
                <a16:creationId xmlns:a16="http://schemas.microsoft.com/office/drawing/2014/main" id="{EA10837A-18D5-41DD-A066-A079A09D86A7}"/>
              </a:ext>
            </a:extLst>
          </p:cNvPr>
          <p:cNvSpPr>
            <a:spLocks noGrp="1"/>
          </p:cNvSpPr>
          <p:nvPr>
            <p:ph type="pic" sz="quarter" idx="24" hasCustomPrompt="1"/>
          </p:nvPr>
        </p:nvSpPr>
        <p:spPr>
          <a:xfrm>
            <a:off x="1065702" y="350249"/>
            <a:ext cx="665560" cy="666750"/>
          </a:xfrm>
        </p:spPr>
        <p:txBody>
          <a:bodyPr>
            <a:normAutofit/>
          </a:bodyPr>
          <a:lstStyle>
            <a:lvl1pPr marL="0" indent="0">
              <a:buNone/>
              <a:defRPr sz="800"/>
            </a:lvl1pPr>
          </a:lstStyle>
          <a:p>
            <a:r>
              <a:rPr lang="en-US"/>
              <a:t>ICON</a:t>
            </a:r>
          </a:p>
        </p:txBody>
      </p:sp>
      <p:sp>
        <p:nvSpPr>
          <p:cNvPr id="41" name="Text Placeholder 39">
            <a:extLst>
              <a:ext uri="{FF2B5EF4-FFF2-40B4-BE49-F238E27FC236}">
                <a16:creationId xmlns:a16="http://schemas.microsoft.com/office/drawing/2014/main" id="{FD8132DE-D62C-4410-983C-9F458DCEF6DE}"/>
              </a:ext>
            </a:extLst>
          </p:cNvPr>
          <p:cNvSpPr>
            <a:spLocks noGrp="1"/>
          </p:cNvSpPr>
          <p:nvPr>
            <p:ph type="body" sz="quarter" idx="38"/>
          </p:nvPr>
        </p:nvSpPr>
        <p:spPr>
          <a:xfrm>
            <a:off x="1806096" y="697722"/>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2" name="Text Placeholder 46">
            <a:extLst>
              <a:ext uri="{FF2B5EF4-FFF2-40B4-BE49-F238E27FC236}">
                <a16:creationId xmlns:a16="http://schemas.microsoft.com/office/drawing/2014/main" id="{DF68D5C6-4D23-4113-9FFA-AFAAB5A6DA01}"/>
              </a:ext>
            </a:extLst>
          </p:cNvPr>
          <p:cNvSpPr>
            <a:spLocks noGrp="1"/>
          </p:cNvSpPr>
          <p:nvPr>
            <p:ph type="body" sz="quarter" idx="39" hasCustomPrompt="1"/>
          </p:nvPr>
        </p:nvSpPr>
        <p:spPr>
          <a:xfrm>
            <a:off x="1806096" y="395515"/>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8" name="Picture Placeholder 34">
            <a:extLst>
              <a:ext uri="{FF2B5EF4-FFF2-40B4-BE49-F238E27FC236}">
                <a16:creationId xmlns:a16="http://schemas.microsoft.com/office/drawing/2014/main" id="{2B75D755-4972-4E8B-ACD5-FAE778A86273}"/>
              </a:ext>
            </a:extLst>
          </p:cNvPr>
          <p:cNvSpPr>
            <a:spLocks noGrp="1"/>
          </p:cNvSpPr>
          <p:nvPr>
            <p:ph type="pic" sz="quarter" idx="40" hasCustomPrompt="1"/>
          </p:nvPr>
        </p:nvSpPr>
        <p:spPr>
          <a:xfrm>
            <a:off x="2594225" y="1863341"/>
            <a:ext cx="665560" cy="666750"/>
          </a:xfrm>
        </p:spPr>
        <p:txBody>
          <a:bodyPr>
            <a:normAutofit/>
          </a:bodyPr>
          <a:lstStyle>
            <a:lvl1pPr marL="0" indent="0">
              <a:buNone/>
              <a:defRPr sz="800"/>
            </a:lvl1pPr>
          </a:lstStyle>
          <a:p>
            <a:r>
              <a:rPr lang="en-US"/>
              <a:t>ICON</a:t>
            </a:r>
          </a:p>
        </p:txBody>
      </p:sp>
      <p:sp>
        <p:nvSpPr>
          <p:cNvPr id="49" name="Text Placeholder 39">
            <a:extLst>
              <a:ext uri="{FF2B5EF4-FFF2-40B4-BE49-F238E27FC236}">
                <a16:creationId xmlns:a16="http://schemas.microsoft.com/office/drawing/2014/main" id="{0EEE7EDE-175B-450F-B4D2-50D992E53C5E}"/>
              </a:ext>
            </a:extLst>
          </p:cNvPr>
          <p:cNvSpPr>
            <a:spLocks noGrp="1"/>
          </p:cNvSpPr>
          <p:nvPr>
            <p:ph type="body" sz="quarter" idx="41"/>
          </p:nvPr>
        </p:nvSpPr>
        <p:spPr>
          <a:xfrm>
            <a:off x="3334618" y="2210813"/>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50" name="Text Placeholder 46">
            <a:extLst>
              <a:ext uri="{FF2B5EF4-FFF2-40B4-BE49-F238E27FC236}">
                <a16:creationId xmlns:a16="http://schemas.microsoft.com/office/drawing/2014/main" id="{91051322-19B5-41CA-BEAB-A8F1B8CA54ED}"/>
              </a:ext>
            </a:extLst>
          </p:cNvPr>
          <p:cNvSpPr>
            <a:spLocks noGrp="1"/>
          </p:cNvSpPr>
          <p:nvPr>
            <p:ph type="body" sz="quarter" idx="42" hasCustomPrompt="1"/>
          </p:nvPr>
        </p:nvSpPr>
        <p:spPr>
          <a:xfrm>
            <a:off x="3334618" y="19086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1" name="Picture Placeholder 34">
            <a:extLst>
              <a:ext uri="{FF2B5EF4-FFF2-40B4-BE49-F238E27FC236}">
                <a16:creationId xmlns:a16="http://schemas.microsoft.com/office/drawing/2014/main" id="{966FF594-D5D5-4FD4-A245-AAF0D053095E}"/>
              </a:ext>
            </a:extLst>
          </p:cNvPr>
          <p:cNvSpPr>
            <a:spLocks noGrp="1"/>
          </p:cNvSpPr>
          <p:nvPr>
            <p:ph type="pic" sz="quarter" idx="43" hasCustomPrompt="1"/>
          </p:nvPr>
        </p:nvSpPr>
        <p:spPr>
          <a:xfrm>
            <a:off x="6023226" y="1863341"/>
            <a:ext cx="665560" cy="666750"/>
          </a:xfrm>
        </p:spPr>
        <p:txBody>
          <a:bodyPr>
            <a:normAutofit/>
          </a:bodyPr>
          <a:lstStyle>
            <a:lvl1pPr marL="0" indent="0">
              <a:buNone/>
              <a:defRPr sz="800"/>
            </a:lvl1pPr>
          </a:lstStyle>
          <a:p>
            <a:r>
              <a:rPr lang="en-US"/>
              <a:t>ICON</a:t>
            </a:r>
          </a:p>
        </p:txBody>
      </p:sp>
      <p:sp>
        <p:nvSpPr>
          <p:cNvPr id="55" name="Text Placeholder 39">
            <a:extLst>
              <a:ext uri="{FF2B5EF4-FFF2-40B4-BE49-F238E27FC236}">
                <a16:creationId xmlns:a16="http://schemas.microsoft.com/office/drawing/2014/main" id="{3A5DD9C2-78E8-4416-B2C1-F07A9E25832F}"/>
              </a:ext>
            </a:extLst>
          </p:cNvPr>
          <p:cNvSpPr>
            <a:spLocks noGrp="1"/>
          </p:cNvSpPr>
          <p:nvPr>
            <p:ph type="body" sz="quarter" idx="44"/>
          </p:nvPr>
        </p:nvSpPr>
        <p:spPr>
          <a:xfrm>
            <a:off x="6763621" y="2210813"/>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56" name="Text Placeholder 46">
            <a:extLst>
              <a:ext uri="{FF2B5EF4-FFF2-40B4-BE49-F238E27FC236}">
                <a16:creationId xmlns:a16="http://schemas.microsoft.com/office/drawing/2014/main" id="{D8A4734F-8867-4923-806F-AE04360B226B}"/>
              </a:ext>
            </a:extLst>
          </p:cNvPr>
          <p:cNvSpPr>
            <a:spLocks noGrp="1"/>
          </p:cNvSpPr>
          <p:nvPr>
            <p:ph type="body" sz="quarter" idx="45" hasCustomPrompt="1"/>
          </p:nvPr>
        </p:nvSpPr>
        <p:spPr>
          <a:xfrm>
            <a:off x="6763621" y="1908606"/>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7" name="Picture Placeholder 34">
            <a:extLst>
              <a:ext uri="{FF2B5EF4-FFF2-40B4-BE49-F238E27FC236}">
                <a16:creationId xmlns:a16="http://schemas.microsoft.com/office/drawing/2014/main" id="{B03F66BE-0084-45A8-85FC-1448DEA89D7E}"/>
              </a:ext>
            </a:extLst>
          </p:cNvPr>
          <p:cNvSpPr>
            <a:spLocks noGrp="1"/>
          </p:cNvSpPr>
          <p:nvPr>
            <p:ph type="pic" sz="quarter" idx="46" hasCustomPrompt="1"/>
          </p:nvPr>
        </p:nvSpPr>
        <p:spPr>
          <a:xfrm>
            <a:off x="1190145" y="3151338"/>
            <a:ext cx="665560" cy="666750"/>
          </a:xfrm>
        </p:spPr>
        <p:txBody>
          <a:bodyPr>
            <a:normAutofit/>
          </a:bodyPr>
          <a:lstStyle>
            <a:lvl1pPr marL="0" indent="0">
              <a:buNone/>
              <a:defRPr sz="800"/>
            </a:lvl1pPr>
          </a:lstStyle>
          <a:p>
            <a:r>
              <a:rPr lang="en-US"/>
              <a:t>ICON</a:t>
            </a:r>
          </a:p>
        </p:txBody>
      </p:sp>
      <p:sp>
        <p:nvSpPr>
          <p:cNvPr id="58" name="Text Placeholder 39">
            <a:extLst>
              <a:ext uri="{FF2B5EF4-FFF2-40B4-BE49-F238E27FC236}">
                <a16:creationId xmlns:a16="http://schemas.microsoft.com/office/drawing/2014/main" id="{3F9DA6EE-3DE6-4493-AD6B-BEC7EE858CED}"/>
              </a:ext>
            </a:extLst>
          </p:cNvPr>
          <p:cNvSpPr>
            <a:spLocks noGrp="1"/>
          </p:cNvSpPr>
          <p:nvPr>
            <p:ph type="body" sz="quarter" idx="47"/>
          </p:nvPr>
        </p:nvSpPr>
        <p:spPr>
          <a:xfrm>
            <a:off x="1930540" y="349881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1" name="Text Placeholder 46">
            <a:extLst>
              <a:ext uri="{FF2B5EF4-FFF2-40B4-BE49-F238E27FC236}">
                <a16:creationId xmlns:a16="http://schemas.microsoft.com/office/drawing/2014/main" id="{DD5495C5-2CD2-4593-BC1F-CF0E7D3601E3}"/>
              </a:ext>
            </a:extLst>
          </p:cNvPr>
          <p:cNvSpPr>
            <a:spLocks noGrp="1"/>
          </p:cNvSpPr>
          <p:nvPr>
            <p:ph type="body" sz="quarter" idx="48" hasCustomPrompt="1"/>
          </p:nvPr>
        </p:nvSpPr>
        <p:spPr>
          <a:xfrm>
            <a:off x="1930540" y="3196604"/>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62" name="Picture Placeholder 34">
            <a:extLst>
              <a:ext uri="{FF2B5EF4-FFF2-40B4-BE49-F238E27FC236}">
                <a16:creationId xmlns:a16="http://schemas.microsoft.com/office/drawing/2014/main" id="{D2B54852-DC63-410D-BE2A-4D723492843F}"/>
              </a:ext>
            </a:extLst>
          </p:cNvPr>
          <p:cNvSpPr>
            <a:spLocks noGrp="1"/>
          </p:cNvSpPr>
          <p:nvPr>
            <p:ph type="pic" sz="quarter" idx="49" hasCustomPrompt="1"/>
          </p:nvPr>
        </p:nvSpPr>
        <p:spPr>
          <a:xfrm>
            <a:off x="4363956" y="3151338"/>
            <a:ext cx="665560" cy="666750"/>
          </a:xfrm>
        </p:spPr>
        <p:txBody>
          <a:bodyPr>
            <a:normAutofit/>
          </a:bodyPr>
          <a:lstStyle>
            <a:lvl1pPr marL="0" indent="0">
              <a:buNone/>
              <a:defRPr sz="800"/>
            </a:lvl1pPr>
          </a:lstStyle>
          <a:p>
            <a:r>
              <a:rPr lang="en-US"/>
              <a:t>ICON</a:t>
            </a:r>
          </a:p>
        </p:txBody>
      </p:sp>
      <p:sp>
        <p:nvSpPr>
          <p:cNvPr id="63" name="Text Placeholder 39">
            <a:extLst>
              <a:ext uri="{FF2B5EF4-FFF2-40B4-BE49-F238E27FC236}">
                <a16:creationId xmlns:a16="http://schemas.microsoft.com/office/drawing/2014/main" id="{13567973-FE07-4747-9500-D565A3EF2869}"/>
              </a:ext>
            </a:extLst>
          </p:cNvPr>
          <p:cNvSpPr>
            <a:spLocks noGrp="1"/>
          </p:cNvSpPr>
          <p:nvPr>
            <p:ph type="body" sz="quarter" idx="50"/>
          </p:nvPr>
        </p:nvSpPr>
        <p:spPr>
          <a:xfrm>
            <a:off x="5104350" y="3498810"/>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4" name="Text Placeholder 46">
            <a:extLst>
              <a:ext uri="{FF2B5EF4-FFF2-40B4-BE49-F238E27FC236}">
                <a16:creationId xmlns:a16="http://schemas.microsoft.com/office/drawing/2014/main" id="{FCE91BB7-DB4C-4F95-ADC1-2757AA689645}"/>
              </a:ext>
            </a:extLst>
          </p:cNvPr>
          <p:cNvSpPr>
            <a:spLocks noGrp="1"/>
          </p:cNvSpPr>
          <p:nvPr>
            <p:ph type="body" sz="quarter" idx="51" hasCustomPrompt="1"/>
          </p:nvPr>
        </p:nvSpPr>
        <p:spPr>
          <a:xfrm>
            <a:off x="5104350" y="3196604"/>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65" name="Picture Placeholder 34">
            <a:extLst>
              <a:ext uri="{FF2B5EF4-FFF2-40B4-BE49-F238E27FC236}">
                <a16:creationId xmlns:a16="http://schemas.microsoft.com/office/drawing/2014/main" id="{7082A562-BADD-429E-BB11-8A40EE253FC4}"/>
              </a:ext>
            </a:extLst>
          </p:cNvPr>
          <p:cNvSpPr>
            <a:spLocks noGrp="1"/>
          </p:cNvSpPr>
          <p:nvPr>
            <p:ph type="pic" sz="quarter" idx="52" hasCustomPrompt="1"/>
          </p:nvPr>
        </p:nvSpPr>
        <p:spPr>
          <a:xfrm>
            <a:off x="6020991" y="4227884"/>
            <a:ext cx="665560" cy="666750"/>
          </a:xfrm>
        </p:spPr>
        <p:txBody>
          <a:bodyPr>
            <a:normAutofit/>
          </a:bodyPr>
          <a:lstStyle>
            <a:lvl1pPr marL="0" indent="0">
              <a:buNone/>
              <a:defRPr sz="800"/>
            </a:lvl1pPr>
          </a:lstStyle>
          <a:p>
            <a:r>
              <a:rPr lang="en-US"/>
              <a:t>ICON</a:t>
            </a:r>
          </a:p>
        </p:txBody>
      </p:sp>
      <p:sp>
        <p:nvSpPr>
          <p:cNvPr id="66" name="Text Placeholder 39">
            <a:extLst>
              <a:ext uri="{FF2B5EF4-FFF2-40B4-BE49-F238E27FC236}">
                <a16:creationId xmlns:a16="http://schemas.microsoft.com/office/drawing/2014/main" id="{C8F3380A-C45C-44C2-BE84-98D3DADAEDA3}"/>
              </a:ext>
            </a:extLst>
          </p:cNvPr>
          <p:cNvSpPr>
            <a:spLocks noGrp="1"/>
          </p:cNvSpPr>
          <p:nvPr>
            <p:ph type="body" sz="quarter" idx="53"/>
          </p:nvPr>
        </p:nvSpPr>
        <p:spPr>
          <a:xfrm>
            <a:off x="6761385" y="4575357"/>
            <a:ext cx="1603754" cy="451247"/>
          </a:xfrm>
        </p:spPr>
        <p:txBody>
          <a:bodyPr>
            <a:noAutofit/>
          </a:bodyPr>
          <a:lstStyle>
            <a:lvl1pPr marL="0" indent="0" algn="l">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67" name="Text Placeholder 46">
            <a:extLst>
              <a:ext uri="{FF2B5EF4-FFF2-40B4-BE49-F238E27FC236}">
                <a16:creationId xmlns:a16="http://schemas.microsoft.com/office/drawing/2014/main" id="{67C61256-88BA-4ADF-A3CB-77D1B459CAE6}"/>
              </a:ext>
            </a:extLst>
          </p:cNvPr>
          <p:cNvSpPr>
            <a:spLocks noGrp="1"/>
          </p:cNvSpPr>
          <p:nvPr>
            <p:ph type="body" sz="quarter" idx="54" hasCustomPrompt="1"/>
          </p:nvPr>
        </p:nvSpPr>
        <p:spPr>
          <a:xfrm>
            <a:off x="6761385" y="4273150"/>
            <a:ext cx="1603754" cy="224825"/>
          </a:xfrm>
        </p:spPr>
        <p:txBody>
          <a:bodyPr>
            <a:noAutofit/>
          </a:bodyPr>
          <a:lstStyle>
            <a:lvl1pPr marL="0" indent="0" algn="l">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791D5DA0-8F16-4F11-8B6E-A593133FA159}"/>
              </a:ext>
            </a:extLst>
          </p:cNvPr>
          <p:cNvSpPr>
            <a:spLocks noGrp="1"/>
          </p:cNvSpPr>
          <p:nvPr>
            <p:ph type="title"/>
          </p:nvPr>
        </p:nvSpPr>
        <p:spPr>
          <a:xfrm>
            <a:off x="4314829" y="342929"/>
            <a:ext cx="4572001" cy="451247"/>
          </a:xfrm>
        </p:spPr>
        <p:txBody>
          <a:bodyPr/>
          <a:lstStyle>
            <a:lvl1pPr algn="r">
              <a:defRPr/>
            </a:lvl1pPr>
          </a:lstStyle>
          <a:p>
            <a:r>
              <a:rPr lang="en-US"/>
              <a:t>Click to edit Master title style</a:t>
            </a:r>
          </a:p>
        </p:txBody>
      </p:sp>
    </p:spTree>
    <p:extLst>
      <p:ext uri="{BB962C8B-B14F-4D97-AF65-F5344CB8AC3E}">
        <p14:creationId xmlns:p14="http://schemas.microsoft.com/office/powerpoint/2010/main" val="2077881152"/>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72">
          <p15:clr>
            <a:srgbClr val="5ACBF0"/>
          </p15:clr>
        </p15:guide>
        <p15:guide id="6" pos="2064">
          <p15:clr>
            <a:srgbClr val="5ACBF0"/>
          </p15:clr>
        </p15:guide>
        <p15:guide id="7" pos="1776">
          <p15:clr>
            <a:srgbClr val="5ACBF0"/>
          </p15:clr>
        </p15:guide>
        <p15:guide id="8" pos="5616">
          <p15:clr>
            <a:srgbClr val="5ACBF0"/>
          </p15:clr>
        </p15:guide>
        <p15:guide id="9" pos="5928">
          <p15:clr>
            <a:srgbClr val="5ACBF0"/>
          </p15:clr>
        </p15:guide>
        <p15:guide id="10" pos="144">
          <p15:clr>
            <a:srgbClr val="5ACBF0"/>
          </p15:clr>
        </p15:guide>
        <p15:guide id="11" orient="horz" pos="4200">
          <p15:clr>
            <a:srgbClr val="5ACBF0"/>
          </p15:clr>
        </p15:guide>
        <p15:guide id="12" pos="7536">
          <p15:clr>
            <a:srgbClr val="5ACBF0"/>
          </p15:clr>
        </p15:guide>
        <p15:guide id="13" orient="horz" pos="144">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5" name="Picture Placeholder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021194" y="1962266"/>
            <a:ext cx="665560" cy="666750"/>
          </a:xfrm>
        </p:spPr>
        <p:txBody>
          <a:bodyPr>
            <a:normAutofit/>
          </a:bodyPr>
          <a:lstStyle>
            <a:lvl1pPr marL="0" indent="0">
              <a:buNone/>
              <a:defRPr sz="800"/>
            </a:lvl1pPr>
          </a:lstStyle>
          <a:p>
            <a:r>
              <a:rPr lang="en-US"/>
              <a:t>ICON</a:t>
            </a:r>
          </a:p>
        </p:txBody>
      </p:sp>
      <p:sp>
        <p:nvSpPr>
          <p:cNvPr id="36" name="Picture Placeholder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3315698" y="1962266"/>
            <a:ext cx="665560" cy="666750"/>
          </a:xfrm>
        </p:spPr>
        <p:txBody>
          <a:bodyPr>
            <a:normAutofit/>
          </a:bodyPr>
          <a:lstStyle>
            <a:lvl1pPr marL="0" indent="0">
              <a:buNone/>
              <a:defRPr sz="800"/>
            </a:lvl1pPr>
          </a:lstStyle>
          <a:p>
            <a:r>
              <a:rPr lang="en-US"/>
              <a:t>ICON</a:t>
            </a:r>
          </a:p>
        </p:txBody>
      </p:sp>
      <p:sp>
        <p:nvSpPr>
          <p:cNvPr id="37" name="Picture Placeholder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5555475" y="1962266"/>
            <a:ext cx="665560" cy="666750"/>
          </a:xfrm>
        </p:spPr>
        <p:txBody>
          <a:bodyPr>
            <a:normAutofit/>
          </a:bodyPr>
          <a:lstStyle>
            <a:lvl1pPr marL="0" indent="0">
              <a:buNone/>
              <a:defRPr sz="800"/>
            </a:lvl1pPr>
          </a:lstStyle>
          <a:p>
            <a:r>
              <a:rPr lang="en-US"/>
              <a:t>ICON</a:t>
            </a:r>
          </a:p>
        </p:txBody>
      </p:sp>
      <p:sp>
        <p:nvSpPr>
          <p:cNvPr id="38" name="Picture Placeholder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7842713" y="1962266"/>
            <a:ext cx="665560" cy="666750"/>
          </a:xfrm>
        </p:spPr>
        <p:txBody>
          <a:bodyPr>
            <a:normAutofit/>
          </a:bodyPr>
          <a:lstStyle>
            <a:lvl1pPr marL="0" indent="0">
              <a:buNone/>
              <a:defRPr sz="800"/>
            </a:lvl1pPr>
          </a:lstStyle>
          <a:p>
            <a:r>
              <a:rPr lang="en-US"/>
              <a:t>ICON</a:t>
            </a:r>
          </a:p>
        </p:txBody>
      </p:sp>
      <p:sp>
        <p:nvSpPr>
          <p:cNvPr id="40" name="Text Placeholder 39">
            <a:extLst>
              <a:ext uri="{FF2B5EF4-FFF2-40B4-BE49-F238E27FC236}">
                <a16:creationId xmlns:a16="http://schemas.microsoft.com/office/drawing/2014/main" id="{26074907-686A-4144-BB8F-791A360F4CA9}"/>
              </a:ext>
            </a:extLst>
          </p:cNvPr>
          <p:cNvSpPr>
            <a:spLocks noGrp="1"/>
          </p:cNvSpPr>
          <p:nvPr>
            <p:ph type="body" sz="quarter" idx="14"/>
          </p:nvPr>
        </p:nvSpPr>
        <p:spPr>
          <a:xfrm>
            <a:off x="329776" y="3368508"/>
            <a:ext cx="1619249"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1" name="Text Placeholder 39">
            <a:extLst>
              <a:ext uri="{FF2B5EF4-FFF2-40B4-BE49-F238E27FC236}">
                <a16:creationId xmlns:a16="http://schemas.microsoft.com/office/drawing/2014/main" id="{008E0623-EC20-45C5-91A6-0F11089BC4D6}"/>
              </a:ext>
            </a:extLst>
          </p:cNvPr>
          <p:cNvSpPr>
            <a:spLocks noGrp="1"/>
          </p:cNvSpPr>
          <p:nvPr>
            <p:ph type="body" sz="quarter" idx="15"/>
          </p:nvPr>
        </p:nvSpPr>
        <p:spPr>
          <a:xfrm>
            <a:off x="2685138"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4" name="Text Placeholder 39">
            <a:extLst>
              <a:ext uri="{FF2B5EF4-FFF2-40B4-BE49-F238E27FC236}">
                <a16:creationId xmlns:a16="http://schemas.microsoft.com/office/drawing/2014/main" id="{61293D0A-B2E6-4C99-A936-14475FCCE59B}"/>
              </a:ext>
            </a:extLst>
          </p:cNvPr>
          <p:cNvSpPr>
            <a:spLocks noGrp="1"/>
          </p:cNvSpPr>
          <p:nvPr>
            <p:ph type="body" sz="quarter" idx="16"/>
          </p:nvPr>
        </p:nvSpPr>
        <p:spPr>
          <a:xfrm>
            <a:off x="4971115"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5" name="Text Placeholder 39">
            <a:extLst>
              <a:ext uri="{FF2B5EF4-FFF2-40B4-BE49-F238E27FC236}">
                <a16:creationId xmlns:a16="http://schemas.microsoft.com/office/drawing/2014/main" id="{1527FC22-EC4A-4577-9F30-4B76AC7BCE0A}"/>
              </a:ext>
            </a:extLst>
          </p:cNvPr>
          <p:cNvSpPr>
            <a:spLocks noGrp="1"/>
          </p:cNvSpPr>
          <p:nvPr>
            <p:ph type="body" sz="quarter" idx="17"/>
          </p:nvPr>
        </p:nvSpPr>
        <p:spPr>
          <a:xfrm>
            <a:off x="7257115" y="3368508"/>
            <a:ext cx="1487795" cy="451247"/>
          </a:xfrm>
        </p:spPr>
        <p:txBody>
          <a:bodyPr>
            <a:noAutofit/>
          </a:bodyPr>
          <a:lstStyle>
            <a:lvl1pPr marL="0" indent="0" algn="ctr">
              <a:buNone/>
              <a:defRPr sz="800">
                <a:solidFill>
                  <a:schemeClr val="tx1"/>
                </a:solidFill>
              </a:defRPr>
            </a:lvl1pPr>
            <a:lvl2pPr marL="342892" indent="0">
              <a:buNone/>
              <a:defRPr sz="800"/>
            </a:lvl2pPr>
            <a:lvl3pPr marL="685783" indent="0">
              <a:buNone/>
              <a:defRPr sz="800"/>
            </a:lvl3pPr>
            <a:lvl4pPr marL="1028675" indent="0">
              <a:buNone/>
              <a:defRPr sz="800"/>
            </a:lvl4pPr>
            <a:lvl5pPr marL="1371566" indent="0">
              <a:buNone/>
              <a:defRPr sz="800"/>
            </a:lvl5pPr>
          </a:lstStyle>
          <a:p>
            <a:pPr lvl="0"/>
            <a:r>
              <a:rPr lang="en-US"/>
              <a:t>Click to edit Master text styles</a:t>
            </a:r>
          </a:p>
        </p:txBody>
      </p:sp>
      <p:sp>
        <p:nvSpPr>
          <p:cNvPr id="47" name="Text Placeholder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175106"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8" name="Text Placeholder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2461124"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49" name="Text Placeholder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4744628"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50" name="Text Placeholder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7030628" y="3014667"/>
            <a:ext cx="1939457" cy="276983"/>
          </a:xfrm>
        </p:spPr>
        <p:txBody>
          <a:bodyPr>
            <a:noAutofit/>
          </a:bodyPr>
          <a:lstStyle>
            <a:lvl1pPr marL="0" indent="0" algn="ctr">
              <a:lnSpc>
                <a:spcPct val="100000"/>
              </a:lnSpc>
              <a:spcBef>
                <a:spcPts val="0"/>
              </a:spcBef>
              <a:buNone/>
              <a:defRPr sz="1400" b="1">
                <a:latin typeface="+mj-lt"/>
              </a:defRPr>
            </a:lvl1pPr>
            <a:lvl2pPr marL="342892" indent="0">
              <a:buNone/>
              <a:defRPr sz="1400"/>
            </a:lvl2pPr>
            <a:lvl3pPr marL="685783" indent="0">
              <a:buNone/>
              <a:defRPr sz="1400"/>
            </a:lvl3pPr>
            <a:lvl4pPr marL="1028675" indent="0">
              <a:buNone/>
              <a:defRPr sz="1400"/>
            </a:lvl4pPr>
            <a:lvl5pPr marL="1371566" indent="0">
              <a:buNone/>
              <a:defRPr sz="1400"/>
            </a:lvl5pPr>
          </a:lstStyle>
          <a:p>
            <a:pPr lvl="0"/>
            <a:r>
              <a:rPr lang="en-US"/>
              <a:t>Click To Edit</a:t>
            </a:r>
          </a:p>
        </p:txBody>
      </p:sp>
      <p:sp>
        <p:nvSpPr>
          <p:cNvPr id="2" name="Title 1">
            <a:extLst>
              <a:ext uri="{FF2B5EF4-FFF2-40B4-BE49-F238E27FC236}">
                <a16:creationId xmlns:a16="http://schemas.microsoft.com/office/drawing/2014/main" id="{CDFE23D0-0FF0-42C6-B15F-A719DFDD526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7300480"/>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Footer Placeholder 4"/>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116540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21171017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6" y="273844"/>
            <a:ext cx="7886700" cy="994172"/>
          </a:xfrm>
          <a:prstGeom prst="rect">
            <a:avLst/>
          </a:prstGeom>
        </p:spPr>
        <p:txBody>
          <a:bodyPr lIns="91295" tIns="45640" rIns="91295" bIns="45640"/>
          <a:lstStyle/>
          <a:p>
            <a:r>
              <a:rPr lang="en-US"/>
              <a:t>Click to edit Master title style</a:t>
            </a:r>
          </a:p>
        </p:txBody>
      </p:sp>
      <p:sp>
        <p:nvSpPr>
          <p:cNvPr id="3" name="Content Placeholder 2"/>
          <p:cNvSpPr>
            <a:spLocks noGrp="1"/>
          </p:cNvSpPr>
          <p:nvPr>
            <p:ph idx="1"/>
          </p:nvPr>
        </p:nvSpPr>
        <p:spPr>
          <a:xfrm>
            <a:off x="628656" y="1369219"/>
            <a:ext cx="7886700" cy="3263504"/>
          </a:xfrm>
          <a:prstGeom prst="rect">
            <a:avLst/>
          </a:prstGeom>
        </p:spPr>
        <p:txBody>
          <a:bodyPr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Footer Placeholder 4"/>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Tree>
    <p:extLst>
      <p:ext uri="{BB962C8B-B14F-4D97-AF65-F5344CB8AC3E}">
        <p14:creationId xmlns:p14="http://schemas.microsoft.com/office/powerpoint/2010/main" val="2706739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92" y="1282339"/>
            <a:ext cx="7886700" cy="2139553"/>
          </a:xfrm>
          <a:prstGeom prst="rect">
            <a:avLst/>
          </a:prstGeom>
        </p:spPr>
        <p:txBody>
          <a:bodyPr lIns="91295" tIns="45640" rIns="91295" bIns="45640" anchor="b"/>
          <a:lstStyle>
            <a:lvl1pPr>
              <a:defRPr sz="4500"/>
            </a:lvl1pPr>
          </a:lstStyle>
          <a:p>
            <a:r>
              <a:rPr lang="en-US"/>
              <a:t>Click to edit Master title style</a:t>
            </a:r>
          </a:p>
        </p:txBody>
      </p:sp>
      <p:sp>
        <p:nvSpPr>
          <p:cNvPr id="3" name="Text Placeholder 2"/>
          <p:cNvSpPr>
            <a:spLocks noGrp="1"/>
          </p:cNvSpPr>
          <p:nvPr>
            <p:ph type="body" idx="1"/>
          </p:nvPr>
        </p:nvSpPr>
        <p:spPr>
          <a:xfrm>
            <a:off x="623892" y="3442099"/>
            <a:ext cx="7886700" cy="1125140"/>
          </a:xfrm>
          <a:prstGeom prst="rect">
            <a:avLst/>
          </a:prstGeom>
        </p:spPr>
        <p:txBody>
          <a:bodyPr lIns="91295" tIns="45640" rIns="91295" bIns="45640"/>
          <a:lstStyle>
            <a:lvl1pPr marL="0" indent="0">
              <a:buNone/>
              <a:defRPr sz="1800">
                <a:solidFill>
                  <a:schemeClr val="tx1">
                    <a:tint val="75000"/>
                  </a:schemeClr>
                </a:solidFill>
              </a:defRPr>
            </a:lvl1pPr>
            <a:lvl2pPr marL="342354" indent="0">
              <a:buNone/>
              <a:defRPr sz="1500">
                <a:solidFill>
                  <a:schemeClr val="tx1">
                    <a:tint val="75000"/>
                  </a:schemeClr>
                </a:solidFill>
              </a:defRPr>
            </a:lvl2pPr>
            <a:lvl3pPr marL="684708" indent="0">
              <a:buNone/>
              <a:defRPr sz="1400">
                <a:solidFill>
                  <a:schemeClr val="tx1">
                    <a:tint val="75000"/>
                  </a:schemeClr>
                </a:solidFill>
              </a:defRPr>
            </a:lvl3pPr>
            <a:lvl4pPr marL="1027064" indent="0">
              <a:buNone/>
              <a:defRPr sz="1200">
                <a:solidFill>
                  <a:schemeClr val="tx1">
                    <a:tint val="75000"/>
                  </a:schemeClr>
                </a:solidFill>
              </a:defRPr>
            </a:lvl4pPr>
            <a:lvl5pPr marL="1369416" indent="0">
              <a:buNone/>
              <a:defRPr sz="1200">
                <a:solidFill>
                  <a:schemeClr val="tx1">
                    <a:tint val="75000"/>
                  </a:schemeClr>
                </a:solidFill>
              </a:defRPr>
            </a:lvl5pPr>
            <a:lvl6pPr marL="1711772" indent="0">
              <a:buNone/>
              <a:defRPr sz="1200">
                <a:solidFill>
                  <a:schemeClr val="tx1">
                    <a:tint val="75000"/>
                  </a:schemeClr>
                </a:solidFill>
              </a:defRPr>
            </a:lvl6pPr>
            <a:lvl7pPr marL="2054128" indent="0">
              <a:buNone/>
              <a:defRPr sz="1200">
                <a:solidFill>
                  <a:schemeClr val="tx1">
                    <a:tint val="75000"/>
                  </a:schemeClr>
                </a:solidFill>
              </a:defRPr>
            </a:lvl7pPr>
            <a:lvl8pPr marL="2396481" indent="0">
              <a:buNone/>
              <a:defRPr sz="1200">
                <a:solidFill>
                  <a:schemeClr val="tx1">
                    <a:tint val="75000"/>
                  </a:schemeClr>
                </a:solidFill>
              </a:defRPr>
            </a:lvl8pPr>
            <a:lvl9pPr marL="273883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Footer Placeholder 4"/>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534821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6" y="273844"/>
            <a:ext cx="7886700" cy="994172"/>
          </a:xfrm>
          <a:prstGeom prst="rect">
            <a:avLst/>
          </a:prstGeom>
        </p:spPr>
        <p:txBody>
          <a:bodyPr lIns="91295" tIns="45640" rIns="91295" bIns="45640"/>
          <a:lstStyle/>
          <a:p>
            <a:r>
              <a:rPr lang="en-US"/>
              <a:t>Click to edit Master title style</a:t>
            </a:r>
          </a:p>
        </p:txBody>
      </p:sp>
      <p:sp>
        <p:nvSpPr>
          <p:cNvPr id="3" name="Content Placeholder 2"/>
          <p:cNvSpPr>
            <a:spLocks noGrp="1"/>
          </p:cNvSpPr>
          <p:nvPr>
            <p:ph sz="half" idx="1"/>
          </p:nvPr>
        </p:nvSpPr>
        <p:spPr>
          <a:xfrm>
            <a:off x="628650" y="1369219"/>
            <a:ext cx="3886200" cy="3263504"/>
          </a:xfrm>
          <a:prstGeom prst="rect">
            <a:avLst/>
          </a:prstGeom>
        </p:spPr>
        <p:txBody>
          <a:bodyPr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a:prstGeom prst="rect">
            <a:avLst/>
          </a:prstGeom>
        </p:spPr>
        <p:txBody>
          <a:bodyPr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Footer Placeholder 5"/>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506415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4" y="273844"/>
            <a:ext cx="7886700" cy="994172"/>
          </a:xfrm>
          <a:prstGeom prst="rect">
            <a:avLst/>
          </a:prstGeom>
        </p:spPr>
        <p:txBody>
          <a:bodyPr lIns="91295" tIns="45640" rIns="91295" bIns="45640"/>
          <a:lstStyle/>
          <a:p>
            <a:r>
              <a:rPr lang="en-US"/>
              <a:t>Click to edit Master title style</a:t>
            </a:r>
          </a:p>
        </p:txBody>
      </p:sp>
      <p:sp>
        <p:nvSpPr>
          <p:cNvPr id="3" name="Text Placeholder 2"/>
          <p:cNvSpPr>
            <a:spLocks noGrp="1"/>
          </p:cNvSpPr>
          <p:nvPr>
            <p:ph type="body" idx="1"/>
          </p:nvPr>
        </p:nvSpPr>
        <p:spPr>
          <a:xfrm>
            <a:off x="629842" y="1260872"/>
            <a:ext cx="3868340" cy="617934"/>
          </a:xfrm>
          <a:prstGeom prst="rect">
            <a:avLst/>
          </a:prstGeom>
        </p:spPr>
        <p:txBody>
          <a:bodyPr lIns="91295" tIns="45640" rIns="91295" bIns="45640" anchor="b"/>
          <a:lstStyle>
            <a:lvl1pPr marL="0" indent="0">
              <a:buNone/>
              <a:defRPr sz="1800" b="1"/>
            </a:lvl1pPr>
            <a:lvl2pPr marL="342354" indent="0">
              <a:buNone/>
              <a:defRPr sz="1500" b="1"/>
            </a:lvl2pPr>
            <a:lvl3pPr marL="684708" indent="0">
              <a:buNone/>
              <a:defRPr sz="1400" b="1"/>
            </a:lvl3pPr>
            <a:lvl4pPr marL="1027064" indent="0">
              <a:buNone/>
              <a:defRPr sz="1200" b="1"/>
            </a:lvl4pPr>
            <a:lvl5pPr marL="1369416" indent="0">
              <a:buNone/>
              <a:defRPr sz="1200" b="1"/>
            </a:lvl5pPr>
            <a:lvl6pPr marL="1711772" indent="0">
              <a:buNone/>
              <a:defRPr sz="1200" b="1"/>
            </a:lvl6pPr>
            <a:lvl7pPr marL="2054128" indent="0">
              <a:buNone/>
              <a:defRPr sz="1200" b="1"/>
            </a:lvl7pPr>
            <a:lvl8pPr marL="2396481" indent="0">
              <a:buNone/>
              <a:defRPr sz="1200" b="1"/>
            </a:lvl8pPr>
            <a:lvl9pPr marL="273883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a:prstGeom prst="rect">
            <a:avLst/>
          </a:prstGeom>
        </p:spPr>
        <p:txBody>
          <a:bodyPr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a:prstGeom prst="rect">
            <a:avLst/>
          </a:prstGeom>
        </p:spPr>
        <p:txBody>
          <a:bodyPr lIns="91295" tIns="45640" rIns="91295" bIns="45640" anchor="b"/>
          <a:lstStyle>
            <a:lvl1pPr marL="0" indent="0">
              <a:buNone/>
              <a:defRPr sz="1800" b="1"/>
            </a:lvl1pPr>
            <a:lvl2pPr marL="342354" indent="0">
              <a:buNone/>
              <a:defRPr sz="1500" b="1"/>
            </a:lvl2pPr>
            <a:lvl3pPr marL="684708" indent="0">
              <a:buNone/>
              <a:defRPr sz="1400" b="1"/>
            </a:lvl3pPr>
            <a:lvl4pPr marL="1027064" indent="0">
              <a:buNone/>
              <a:defRPr sz="1200" b="1"/>
            </a:lvl4pPr>
            <a:lvl5pPr marL="1369416" indent="0">
              <a:buNone/>
              <a:defRPr sz="1200" b="1"/>
            </a:lvl5pPr>
            <a:lvl6pPr marL="1711772" indent="0">
              <a:buNone/>
              <a:defRPr sz="1200" b="1"/>
            </a:lvl6pPr>
            <a:lvl7pPr marL="2054128" indent="0">
              <a:buNone/>
              <a:defRPr sz="1200" b="1"/>
            </a:lvl7pPr>
            <a:lvl8pPr marL="2396481" indent="0">
              <a:buNone/>
              <a:defRPr sz="1200" b="1"/>
            </a:lvl8pPr>
            <a:lvl9pPr marL="273883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7" y="1878806"/>
            <a:ext cx="3887391" cy="2763441"/>
          </a:xfrm>
          <a:prstGeom prst="rect">
            <a:avLst/>
          </a:prstGeom>
        </p:spPr>
        <p:txBody>
          <a:bodyPr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8" name="Footer Placeholder 7"/>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2840387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6" y="273844"/>
            <a:ext cx="7886700" cy="994172"/>
          </a:xfrm>
          <a:prstGeom prst="rect">
            <a:avLst/>
          </a:prstGeom>
        </p:spPr>
        <p:txBody>
          <a:bodyPr lIns="91295" tIns="45640" rIns="91295" bIns="45640"/>
          <a:lstStyle/>
          <a:p>
            <a:r>
              <a:rPr lang="en-US"/>
              <a:t>Click to edit Master title style</a:t>
            </a:r>
          </a:p>
        </p:txBody>
      </p:sp>
      <p:sp>
        <p:nvSpPr>
          <p:cNvPr id="3" name="Date Placeholder 2"/>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4" name="Footer Placeholder 3"/>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004774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3" name="Footer Placeholder 2"/>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623588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342900"/>
            <a:ext cx="2949178" cy="1200150"/>
          </a:xfrm>
          <a:prstGeom prst="rect">
            <a:avLst/>
          </a:prstGeom>
        </p:spPr>
        <p:txBody>
          <a:bodyPr lIns="91295" tIns="45640" rIns="91295" bIns="45640" anchor="b"/>
          <a:lstStyle>
            <a:lvl1pPr>
              <a:defRPr sz="2400"/>
            </a:lvl1pPr>
          </a:lstStyle>
          <a:p>
            <a:r>
              <a:rPr lang="en-US"/>
              <a:t>Click to edit Master title style</a:t>
            </a:r>
          </a:p>
        </p:txBody>
      </p:sp>
      <p:sp>
        <p:nvSpPr>
          <p:cNvPr id="3" name="Content Placeholder 2"/>
          <p:cNvSpPr>
            <a:spLocks noGrp="1"/>
          </p:cNvSpPr>
          <p:nvPr>
            <p:ph idx="1"/>
          </p:nvPr>
        </p:nvSpPr>
        <p:spPr>
          <a:xfrm>
            <a:off x="3887391" y="740601"/>
            <a:ext cx="4629150" cy="3655219"/>
          </a:xfrm>
          <a:prstGeom prst="rect">
            <a:avLst/>
          </a:prstGeom>
        </p:spPr>
        <p:txBody>
          <a:bodyPr lIns="91295" tIns="45640" rIns="91295" bIns="45640"/>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5" y="1543052"/>
            <a:ext cx="2949178" cy="2858691"/>
          </a:xfrm>
          <a:prstGeom prst="rect">
            <a:avLst/>
          </a:prstGeom>
        </p:spPr>
        <p:txBody>
          <a:bodyPr lIns="91295" tIns="45640" rIns="91295" bIns="45640"/>
          <a:lstStyle>
            <a:lvl1pPr marL="0" indent="0">
              <a:buNone/>
              <a:defRPr sz="1200"/>
            </a:lvl1pPr>
            <a:lvl2pPr marL="342354" indent="0">
              <a:buNone/>
              <a:defRPr sz="1000"/>
            </a:lvl2pPr>
            <a:lvl3pPr marL="684708" indent="0">
              <a:buNone/>
              <a:defRPr sz="900"/>
            </a:lvl3pPr>
            <a:lvl4pPr marL="1027064" indent="0">
              <a:buNone/>
              <a:defRPr sz="800"/>
            </a:lvl4pPr>
            <a:lvl5pPr marL="1369416" indent="0">
              <a:buNone/>
              <a:defRPr sz="800"/>
            </a:lvl5pPr>
            <a:lvl6pPr marL="1711772" indent="0">
              <a:buNone/>
              <a:defRPr sz="800"/>
            </a:lvl6pPr>
            <a:lvl7pPr marL="2054128" indent="0">
              <a:buNone/>
              <a:defRPr sz="800"/>
            </a:lvl7pPr>
            <a:lvl8pPr marL="2396481" indent="0">
              <a:buNone/>
              <a:defRPr sz="800"/>
            </a:lvl8pPr>
            <a:lvl9pPr marL="2738834"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Footer Placeholder 5"/>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2717425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5" y="342900"/>
            <a:ext cx="2949178" cy="1200150"/>
          </a:xfrm>
          <a:prstGeom prst="rect">
            <a:avLst/>
          </a:prstGeom>
        </p:spPr>
        <p:txBody>
          <a:bodyPr lIns="91295" tIns="45640" rIns="91295" bIns="45640"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601"/>
            <a:ext cx="4629150" cy="3655219"/>
          </a:xfrm>
          <a:prstGeom prst="rect">
            <a:avLst/>
          </a:prstGeom>
        </p:spPr>
        <p:txBody>
          <a:bodyPr lIns="91295" tIns="45640" rIns="91295" bIns="45640" anchor="t"/>
          <a:lstStyle>
            <a:lvl1pPr marL="0" indent="0">
              <a:buNone/>
              <a:defRPr sz="2400"/>
            </a:lvl1pPr>
            <a:lvl2pPr marL="342354" indent="0">
              <a:buNone/>
              <a:defRPr sz="2100"/>
            </a:lvl2pPr>
            <a:lvl3pPr marL="684708" indent="0">
              <a:buNone/>
              <a:defRPr sz="1800"/>
            </a:lvl3pPr>
            <a:lvl4pPr marL="1027064" indent="0">
              <a:buNone/>
              <a:defRPr sz="1500"/>
            </a:lvl4pPr>
            <a:lvl5pPr marL="1369416" indent="0">
              <a:buNone/>
              <a:defRPr sz="1500"/>
            </a:lvl5pPr>
            <a:lvl6pPr marL="1711772" indent="0">
              <a:buNone/>
              <a:defRPr sz="1500"/>
            </a:lvl6pPr>
            <a:lvl7pPr marL="2054128" indent="0">
              <a:buNone/>
              <a:defRPr sz="1500"/>
            </a:lvl7pPr>
            <a:lvl8pPr marL="2396481" indent="0">
              <a:buNone/>
              <a:defRPr sz="1500"/>
            </a:lvl8pPr>
            <a:lvl9pPr marL="2738834" indent="0">
              <a:buNone/>
              <a:defRPr sz="1500"/>
            </a:lvl9pPr>
          </a:lstStyle>
          <a:p>
            <a:r>
              <a:rPr lang="en-US"/>
              <a:t>Click icon to add picture</a:t>
            </a:r>
          </a:p>
        </p:txBody>
      </p:sp>
      <p:sp>
        <p:nvSpPr>
          <p:cNvPr id="4" name="Text Placeholder 3"/>
          <p:cNvSpPr>
            <a:spLocks noGrp="1"/>
          </p:cNvSpPr>
          <p:nvPr>
            <p:ph type="body" sz="half" idx="2"/>
          </p:nvPr>
        </p:nvSpPr>
        <p:spPr>
          <a:xfrm>
            <a:off x="629845" y="1543052"/>
            <a:ext cx="2949178" cy="2858691"/>
          </a:xfrm>
          <a:prstGeom prst="rect">
            <a:avLst/>
          </a:prstGeom>
        </p:spPr>
        <p:txBody>
          <a:bodyPr lIns="91295" tIns="45640" rIns="91295" bIns="45640"/>
          <a:lstStyle>
            <a:lvl1pPr marL="0" indent="0">
              <a:buNone/>
              <a:defRPr sz="1200"/>
            </a:lvl1pPr>
            <a:lvl2pPr marL="342354" indent="0">
              <a:buNone/>
              <a:defRPr sz="1000"/>
            </a:lvl2pPr>
            <a:lvl3pPr marL="684708" indent="0">
              <a:buNone/>
              <a:defRPr sz="900"/>
            </a:lvl3pPr>
            <a:lvl4pPr marL="1027064" indent="0">
              <a:buNone/>
              <a:defRPr sz="800"/>
            </a:lvl4pPr>
            <a:lvl5pPr marL="1369416" indent="0">
              <a:buNone/>
              <a:defRPr sz="800"/>
            </a:lvl5pPr>
            <a:lvl6pPr marL="1711772" indent="0">
              <a:buNone/>
              <a:defRPr sz="800"/>
            </a:lvl6pPr>
            <a:lvl7pPr marL="2054128" indent="0">
              <a:buNone/>
              <a:defRPr sz="800"/>
            </a:lvl7pPr>
            <a:lvl8pPr marL="2396481" indent="0">
              <a:buNone/>
              <a:defRPr sz="800"/>
            </a:lvl8pPr>
            <a:lvl9pPr marL="2738834" indent="0">
              <a:buNone/>
              <a:defRPr sz="800"/>
            </a:lvl9pPr>
          </a:lstStyle>
          <a:p>
            <a:pPr lvl="0"/>
            <a:r>
              <a:rPr lang="en-US"/>
              <a:t>Click to edit Master text styles</a:t>
            </a:r>
          </a:p>
        </p:txBody>
      </p:sp>
      <p:sp>
        <p:nvSpPr>
          <p:cNvPr id="5" name="Date Placeholder 4"/>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Footer Placeholder 5"/>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9914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6" y="273844"/>
            <a:ext cx="7886700" cy="994172"/>
          </a:xfrm>
          <a:prstGeom prst="rect">
            <a:avLst/>
          </a:prstGeom>
        </p:spPr>
        <p:txBody>
          <a:bodyPr lIns="91295" tIns="45640" rIns="91295" bIns="45640"/>
          <a:lstStyle/>
          <a:p>
            <a:r>
              <a:rPr lang="en-US"/>
              <a:t>Click to edit Master title style</a:t>
            </a:r>
          </a:p>
        </p:txBody>
      </p:sp>
      <p:sp>
        <p:nvSpPr>
          <p:cNvPr id="3" name="Vertical Text Placeholder 2"/>
          <p:cNvSpPr>
            <a:spLocks noGrp="1"/>
          </p:cNvSpPr>
          <p:nvPr>
            <p:ph type="body" orient="vert" idx="1"/>
          </p:nvPr>
        </p:nvSpPr>
        <p:spPr>
          <a:xfrm>
            <a:off x="628656" y="1369219"/>
            <a:ext cx="7886700" cy="3263504"/>
          </a:xfrm>
          <a:prstGeom prst="rect">
            <a:avLst/>
          </a:prstGeom>
        </p:spPr>
        <p:txBody>
          <a:bodyPr vert="eaVert"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Footer Placeholder 4"/>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2521839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709" y="273886"/>
            <a:ext cx="1971675" cy="4358879"/>
          </a:xfrm>
          <a:prstGeom prst="rect">
            <a:avLst/>
          </a:prstGeom>
        </p:spPr>
        <p:txBody>
          <a:bodyPr vert="eaVert" lIns="91295" tIns="45640" rIns="91295" bIns="45640"/>
          <a:lstStyle/>
          <a:p>
            <a:r>
              <a:rPr lang="en-US"/>
              <a:t>Click to edit Master title style</a:t>
            </a:r>
          </a:p>
        </p:txBody>
      </p:sp>
      <p:sp>
        <p:nvSpPr>
          <p:cNvPr id="3" name="Vertical Text Placeholder 2"/>
          <p:cNvSpPr>
            <a:spLocks noGrp="1"/>
          </p:cNvSpPr>
          <p:nvPr>
            <p:ph type="body" orient="vert" idx="1"/>
          </p:nvPr>
        </p:nvSpPr>
        <p:spPr>
          <a:xfrm>
            <a:off x="628694" y="273886"/>
            <a:ext cx="5800725" cy="4358879"/>
          </a:xfrm>
          <a:prstGeom prst="rect">
            <a:avLst/>
          </a:prstGeom>
        </p:spPr>
        <p:txBody>
          <a:bodyPr vert="eaVert" lIns="91295" tIns="45640" rIns="91295" bIns="45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5" name="Footer Placeholder 4"/>
          <p:cNvSpPr>
            <a:spLocks noGrp="1"/>
          </p:cNvSpPr>
          <p:nvPr>
            <p:ph type="ftr" sz="quarter" idx="11"/>
          </p:nvPr>
        </p:nvSpPr>
        <p:spPr>
          <a:xfrm>
            <a:off x="3028956" y="4767264"/>
            <a:ext cx="3086100" cy="273844"/>
          </a:xfrm>
          <a:prstGeom prst="rect">
            <a:avLst/>
          </a:prstGeom>
        </p:spPr>
        <p:txBody>
          <a:bodyPr lIns="91295" tIns="45640" rIns="91295" bIns="45640"/>
          <a:lstStyle/>
          <a:p>
            <a:pPr defTabSz="914400"/>
            <a:endParaRPr lang="en-GB">
              <a:solidFill>
                <a:prstClr val="black">
                  <a:tint val="75000"/>
                </a:prstClr>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lIns="91295" tIns="45640" rIns="91295" bIns="45640"/>
          <a:lstStyle/>
          <a:p>
            <a:pPr defTabSz="914400"/>
            <a:fld id="{BAA7DD53-9FCE-4F23-9C45-A6B39DD8E11A}" type="slidenum">
              <a:rPr lang="en-GB">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089997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15245293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cxnSp>
        <p:nvCxnSpPr>
          <p:cNvPr id="2" name="Straight Connector 1"/>
          <p:cNvCxnSpPr/>
          <p:nvPr/>
        </p:nvCxnSpPr>
        <p:spPr>
          <a:xfrm>
            <a:off x="0" y="4462463"/>
            <a:ext cx="9144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1"/>
          <p:cNvGrpSpPr>
            <a:grpSpLocks/>
          </p:cNvGrpSpPr>
          <p:nvPr/>
        </p:nvGrpSpPr>
        <p:grpSpPr bwMode="auto">
          <a:xfrm>
            <a:off x="0" y="141729"/>
            <a:ext cx="9144000" cy="5043487"/>
            <a:chOff x="0" y="188640"/>
            <a:chExt cx="9144000" cy="6725007"/>
          </a:xfrm>
        </p:grpSpPr>
        <p:pic>
          <p:nvPicPr>
            <p:cNvPr id="4" name="Picture 8" descr="WUTH NHS LOGO.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77155" y="188640"/>
              <a:ext cx="3859309" cy="764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0" y="90940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userDrawn="1"/>
          </p:nvSpPr>
          <p:spPr bwMode="auto">
            <a:xfrm>
              <a:off x="6183313" y="6092866"/>
              <a:ext cx="2709862" cy="820781"/>
            </a:xfrm>
            <a:prstGeom prst="rect">
              <a:avLst/>
            </a:prstGeom>
            <a:noFill/>
            <a:ln>
              <a:noFill/>
            </a:ln>
          </p:spPr>
          <p:txBody>
            <a:bodyPr>
              <a:spAutoFit/>
            </a:bodyPr>
            <a:lstStyle>
              <a:lvl1pPr defTabSz="833438" eaLnBrk="0" hangingPunct="0">
                <a:defRPr>
                  <a:solidFill>
                    <a:schemeClr val="tx1"/>
                  </a:solidFill>
                  <a:latin typeface="Arial" pitchFamily="34" charset="0"/>
                  <a:cs typeface="Arial" pitchFamily="34" charset="0"/>
                </a:defRPr>
              </a:lvl1pPr>
              <a:lvl2pPr marL="742950" indent="-285750" defTabSz="833438" eaLnBrk="0" hangingPunct="0">
                <a:defRPr>
                  <a:solidFill>
                    <a:schemeClr val="tx1"/>
                  </a:solidFill>
                  <a:latin typeface="Arial" pitchFamily="34" charset="0"/>
                  <a:cs typeface="Arial" pitchFamily="34" charset="0"/>
                </a:defRPr>
              </a:lvl2pPr>
              <a:lvl3pPr marL="1143000" indent="-228600" defTabSz="833438" eaLnBrk="0" hangingPunct="0">
                <a:defRPr>
                  <a:solidFill>
                    <a:schemeClr val="tx1"/>
                  </a:solidFill>
                  <a:latin typeface="Arial" pitchFamily="34" charset="0"/>
                  <a:cs typeface="Arial" pitchFamily="34" charset="0"/>
                </a:defRPr>
              </a:lvl3pPr>
              <a:lvl4pPr marL="1600200" indent="-228600" defTabSz="833438" eaLnBrk="0" hangingPunct="0">
                <a:defRPr>
                  <a:solidFill>
                    <a:schemeClr val="tx1"/>
                  </a:solidFill>
                  <a:latin typeface="Arial" pitchFamily="34" charset="0"/>
                  <a:cs typeface="Arial" pitchFamily="34" charset="0"/>
                </a:defRPr>
              </a:lvl4pPr>
              <a:lvl5pPr marL="2057400" indent="-228600" defTabSz="833438" eaLnBrk="0" hangingPunct="0">
                <a:defRPr>
                  <a:solidFill>
                    <a:schemeClr val="tx1"/>
                  </a:solidFill>
                  <a:latin typeface="Arial" pitchFamily="34" charset="0"/>
                  <a:cs typeface="Arial" pitchFamily="34" charset="0"/>
                </a:defRPr>
              </a:lvl5pPr>
              <a:lvl6pPr marL="2514600" indent="-228600" defTabSz="8334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334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334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334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r>
                <a:rPr lang="en-GB" altLang="en-US" sz="1700">
                  <a:solidFill>
                    <a:srgbClr val="000000"/>
                  </a:solidFill>
                  <a:latin typeface="Frutiger"/>
                </a:rPr>
                <a:t>wuth.nhs.uk</a:t>
              </a:r>
            </a:p>
            <a:p>
              <a:pPr algn="r" eaLnBrk="1" hangingPunct="1">
                <a:defRPr/>
              </a:pPr>
              <a:r>
                <a:rPr lang="en-GB" altLang="en-US" sz="1700">
                  <a:solidFill>
                    <a:srgbClr val="000000"/>
                  </a:solidFill>
                  <a:latin typeface="Frutiger"/>
                </a:rPr>
                <a:t>@wuthnhs #proud</a:t>
              </a:r>
            </a:p>
          </p:txBody>
        </p:sp>
        <p:sp>
          <p:nvSpPr>
            <p:cNvPr id="7" name="TextBox 6"/>
            <p:cNvSpPr txBox="1">
              <a:spLocks noChangeArrowheads="1"/>
            </p:cNvSpPr>
            <p:nvPr userDrawn="1"/>
          </p:nvSpPr>
          <p:spPr bwMode="auto">
            <a:xfrm>
              <a:off x="179388" y="6092866"/>
              <a:ext cx="4248150" cy="389871"/>
            </a:xfrm>
            <a:prstGeom prst="rect">
              <a:avLst/>
            </a:prstGeom>
            <a:noFill/>
            <a:ln>
              <a:noFill/>
            </a:ln>
          </p:spPr>
          <p:txBody>
            <a:bodyPr>
              <a:spAutoFit/>
            </a:bodyPr>
            <a:lstStyle>
              <a:lvl1pPr defTabSz="833438" eaLnBrk="0" hangingPunct="0">
                <a:defRPr>
                  <a:solidFill>
                    <a:schemeClr val="tx1"/>
                  </a:solidFill>
                  <a:latin typeface="Arial" pitchFamily="34" charset="0"/>
                  <a:cs typeface="Arial" pitchFamily="34" charset="0"/>
                </a:defRPr>
              </a:lvl1pPr>
              <a:lvl2pPr marL="742950" indent="-285750" defTabSz="833438" eaLnBrk="0" hangingPunct="0">
                <a:defRPr>
                  <a:solidFill>
                    <a:schemeClr val="tx1"/>
                  </a:solidFill>
                  <a:latin typeface="Arial" pitchFamily="34" charset="0"/>
                  <a:cs typeface="Arial" pitchFamily="34" charset="0"/>
                </a:defRPr>
              </a:lvl2pPr>
              <a:lvl3pPr marL="1143000" indent="-228600" defTabSz="833438" eaLnBrk="0" hangingPunct="0">
                <a:defRPr>
                  <a:solidFill>
                    <a:schemeClr val="tx1"/>
                  </a:solidFill>
                  <a:latin typeface="Arial" pitchFamily="34" charset="0"/>
                  <a:cs typeface="Arial" pitchFamily="34" charset="0"/>
                </a:defRPr>
              </a:lvl3pPr>
              <a:lvl4pPr marL="1600200" indent="-228600" defTabSz="833438" eaLnBrk="0" hangingPunct="0">
                <a:defRPr>
                  <a:solidFill>
                    <a:schemeClr val="tx1"/>
                  </a:solidFill>
                  <a:latin typeface="Arial" pitchFamily="34" charset="0"/>
                  <a:cs typeface="Arial" pitchFamily="34" charset="0"/>
                </a:defRPr>
              </a:lvl4pPr>
              <a:lvl5pPr marL="2057400" indent="-228600" defTabSz="833438" eaLnBrk="0" hangingPunct="0">
                <a:defRPr>
                  <a:solidFill>
                    <a:schemeClr val="tx1"/>
                  </a:solidFill>
                  <a:latin typeface="Arial" pitchFamily="34" charset="0"/>
                  <a:cs typeface="Arial" pitchFamily="34" charset="0"/>
                </a:defRPr>
              </a:lvl5pPr>
              <a:lvl6pPr marL="2514600" indent="-228600" defTabSz="8334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8334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8334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8334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GB" altLang="en-US" sz="1300">
                  <a:solidFill>
                    <a:srgbClr val="4F81BD"/>
                  </a:solidFill>
                </a:rPr>
                <a:t>#PROUD</a:t>
              </a:r>
              <a:r>
                <a:rPr lang="en-GB" altLang="en-US" sz="1300">
                  <a:solidFill>
                    <a:srgbClr val="000000"/>
                  </a:solidFill>
                </a:rPr>
                <a:t> TO CARE FOR YOU</a:t>
              </a:r>
            </a:p>
          </p:txBody>
        </p:sp>
      </p:grpSp>
    </p:spTree>
    <p:extLst>
      <p:ext uri="{BB962C8B-B14F-4D97-AF65-F5344CB8AC3E}">
        <p14:creationId xmlns:p14="http://schemas.microsoft.com/office/powerpoint/2010/main" val="838442295"/>
      </p:ext>
    </p:extLst>
  </p:cSld>
  <p:clrMapOvr>
    <a:masterClrMapping/>
  </p:clrMapOvr>
  <p:transition spd="med">
    <p:cover dir="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4767264"/>
            <a:ext cx="2057400" cy="273844"/>
          </a:xfrm>
          <a:prstGeom prst="rect">
            <a:avLst/>
          </a:prstGeom>
        </p:spPr>
        <p:txBody>
          <a:bodyPr/>
          <a:lstStyle/>
          <a:p>
            <a:pPr defTabSz="457200"/>
            <a:endParaRPr lang="en-US">
              <a:solidFill>
                <a:prstClr val="black"/>
              </a:solidFill>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457200"/>
            <a:fld id="{87FD6D40-7023-7D42-80E4-9D8DD8DB3A36}"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084341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0"/>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6815" indent="0" algn="ctr">
              <a:buNone/>
              <a:defRPr>
                <a:solidFill>
                  <a:schemeClr val="tx1">
                    <a:tint val="75000"/>
                  </a:schemeClr>
                </a:solidFill>
              </a:defRPr>
            </a:lvl2pPr>
            <a:lvl3pPr marL="913627" indent="0" algn="ctr">
              <a:buNone/>
              <a:defRPr>
                <a:solidFill>
                  <a:schemeClr val="tx1">
                    <a:tint val="75000"/>
                  </a:schemeClr>
                </a:solidFill>
              </a:defRPr>
            </a:lvl3pPr>
            <a:lvl4pPr marL="1370445" indent="0" algn="ctr">
              <a:buNone/>
              <a:defRPr>
                <a:solidFill>
                  <a:schemeClr val="tx1">
                    <a:tint val="75000"/>
                  </a:schemeClr>
                </a:solidFill>
              </a:defRPr>
            </a:lvl4pPr>
            <a:lvl5pPr marL="1827257" indent="0" algn="ctr">
              <a:buNone/>
              <a:defRPr>
                <a:solidFill>
                  <a:schemeClr val="tx1">
                    <a:tint val="75000"/>
                  </a:schemeClr>
                </a:solidFill>
              </a:defRPr>
            </a:lvl5pPr>
            <a:lvl6pPr marL="2284072" indent="0" algn="ctr">
              <a:buNone/>
              <a:defRPr>
                <a:solidFill>
                  <a:schemeClr val="tx1">
                    <a:tint val="75000"/>
                  </a:schemeClr>
                </a:solidFill>
              </a:defRPr>
            </a:lvl6pPr>
            <a:lvl7pPr marL="2740887" indent="0" algn="ctr">
              <a:buNone/>
              <a:defRPr>
                <a:solidFill>
                  <a:schemeClr val="tx1">
                    <a:tint val="75000"/>
                  </a:schemeClr>
                </a:solidFill>
              </a:defRPr>
            </a:lvl7pPr>
            <a:lvl8pPr marL="3197702" indent="0" algn="ctr">
              <a:buNone/>
              <a:defRPr>
                <a:solidFill>
                  <a:schemeClr val="tx1">
                    <a:tint val="75000"/>
                  </a:schemeClr>
                </a:solidFill>
              </a:defRPr>
            </a:lvl8pPr>
            <a:lvl9pPr marL="365451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8069707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1903426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8"/>
            <a:ext cx="7772400" cy="1125140"/>
          </a:xfrm>
          <a:prstGeom prst="rect">
            <a:avLst/>
          </a:prstGeom>
        </p:spPr>
        <p:txBody>
          <a:bodyPr anchor="b"/>
          <a:lstStyle>
            <a:lvl1pPr marL="0" indent="0">
              <a:buNone/>
              <a:defRPr sz="2000">
                <a:solidFill>
                  <a:schemeClr val="tx1">
                    <a:tint val="75000"/>
                  </a:schemeClr>
                </a:solidFill>
              </a:defRPr>
            </a:lvl1pPr>
            <a:lvl2pPr marL="456815" indent="0">
              <a:buNone/>
              <a:defRPr sz="1800">
                <a:solidFill>
                  <a:schemeClr val="tx1">
                    <a:tint val="75000"/>
                  </a:schemeClr>
                </a:solidFill>
              </a:defRPr>
            </a:lvl2pPr>
            <a:lvl3pPr marL="913627" indent="0">
              <a:buNone/>
              <a:defRPr sz="1600">
                <a:solidFill>
                  <a:schemeClr val="tx1">
                    <a:tint val="75000"/>
                  </a:schemeClr>
                </a:solidFill>
              </a:defRPr>
            </a:lvl3pPr>
            <a:lvl4pPr marL="1370445" indent="0">
              <a:buNone/>
              <a:defRPr sz="1400">
                <a:solidFill>
                  <a:schemeClr val="tx1">
                    <a:tint val="75000"/>
                  </a:schemeClr>
                </a:solidFill>
              </a:defRPr>
            </a:lvl4pPr>
            <a:lvl5pPr marL="1827257" indent="0">
              <a:buNone/>
              <a:defRPr sz="1400">
                <a:solidFill>
                  <a:schemeClr val="tx1">
                    <a:tint val="75000"/>
                  </a:schemeClr>
                </a:solidFill>
              </a:defRPr>
            </a:lvl5pPr>
            <a:lvl6pPr marL="2284072" indent="0">
              <a:buNone/>
              <a:defRPr sz="1400">
                <a:solidFill>
                  <a:schemeClr val="tx1">
                    <a:tint val="75000"/>
                  </a:schemeClr>
                </a:solidFill>
              </a:defRPr>
            </a:lvl6pPr>
            <a:lvl7pPr marL="2740887" indent="0">
              <a:buNone/>
              <a:defRPr sz="1400">
                <a:solidFill>
                  <a:schemeClr val="tx1">
                    <a:tint val="75000"/>
                  </a:schemeClr>
                </a:solidFill>
              </a:defRPr>
            </a:lvl7pPr>
            <a:lvl8pPr marL="3197702" indent="0">
              <a:buNone/>
              <a:defRPr sz="1400">
                <a:solidFill>
                  <a:schemeClr val="tx1">
                    <a:tint val="75000"/>
                  </a:schemeClr>
                </a:solidFill>
              </a:defRPr>
            </a:lvl8pPr>
            <a:lvl9pPr marL="36545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94632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70946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6953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513279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586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8" y="1076328"/>
            <a:ext cx="3008313" cy="351829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38335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8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82"/>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28365362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6815" indent="0">
              <a:buNone/>
              <a:defRPr sz="2800"/>
            </a:lvl2pPr>
            <a:lvl3pPr marL="913627" indent="0">
              <a:buNone/>
              <a:defRPr sz="2400"/>
            </a:lvl3pPr>
            <a:lvl4pPr marL="1370445" indent="0">
              <a:buNone/>
              <a:defRPr sz="2000"/>
            </a:lvl4pPr>
            <a:lvl5pPr marL="1827257" indent="0">
              <a:buNone/>
              <a:defRPr sz="2000"/>
            </a:lvl5pPr>
            <a:lvl6pPr marL="2284072" indent="0">
              <a:buNone/>
              <a:defRPr sz="2000"/>
            </a:lvl6pPr>
            <a:lvl7pPr marL="2740887" indent="0">
              <a:buNone/>
              <a:defRPr sz="2000"/>
            </a:lvl7pPr>
            <a:lvl8pPr marL="3197702" indent="0">
              <a:buNone/>
              <a:defRPr sz="2000"/>
            </a:lvl8pPr>
            <a:lvl9pPr marL="3654517" indent="0">
              <a:buNone/>
              <a:defRPr sz="2000"/>
            </a:lvl9pPr>
          </a:lstStyle>
          <a:p>
            <a:endParaRPr lang="en-GB"/>
          </a:p>
        </p:txBody>
      </p:sp>
      <p:sp>
        <p:nvSpPr>
          <p:cNvPr id="4" name="Text Placeholder 3"/>
          <p:cNvSpPr>
            <a:spLocks noGrp="1"/>
          </p:cNvSpPr>
          <p:nvPr>
            <p:ph type="body" sz="half" idx="2"/>
          </p:nvPr>
        </p:nvSpPr>
        <p:spPr>
          <a:xfrm>
            <a:off x="1792288" y="4025547"/>
            <a:ext cx="5486400" cy="60364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592939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6258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28333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38495596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0"/>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6815" indent="0" algn="ctr">
              <a:buNone/>
              <a:defRPr>
                <a:solidFill>
                  <a:schemeClr val="tx1">
                    <a:tint val="75000"/>
                  </a:schemeClr>
                </a:solidFill>
              </a:defRPr>
            </a:lvl2pPr>
            <a:lvl3pPr marL="913627" indent="0" algn="ctr">
              <a:buNone/>
              <a:defRPr>
                <a:solidFill>
                  <a:schemeClr val="tx1">
                    <a:tint val="75000"/>
                  </a:schemeClr>
                </a:solidFill>
              </a:defRPr>
            </a:lvl3pPr>
            <a:lvl4pPr marL="1370445" indent="0" algn="ctr">
              <a:buNone/>
              <a:defRPr>
                <a:solidFill>
                  <a:schemeClr val="tx1">
                    <a:tint val="75000"/>
                  </a:schemeClr>
                </a:solidFill>
              </a:defRPr>
            </a:lvl4pPr>
            <a:lvl5pPr marL="1827257" indent="0" algn="ctr">
              <a:buNone/>
              <a:defRPr>
                <a:solidFill>
                  <a:schemeClr val="tx1">
                    <a:tint val="75000"/>
                  </a:schemeClr>
                </a:solidFill>
              </a:defRPr>
            </a:lvl5pPr>
            <a:lvl6pPr marL="2284072" indent="0" algn="ctr">
              <a:buNone/>
              <a:defRPr>
                <a:solidFill>
                  <a:schemeClr val="tx1">
                    <a:tint val="75000"/>
                  </a:schemeClr>
                </a:solidFill>
              </a:defRPr>
            </a:lvl6pPr>
            <a:lvl7pPr marL="2740887" indent="0" algn="ctr">
              <a:buNone/>
              <a:defRPr>
                <a:solidFill>
                  <a:schemeClr val="tx1">
                    <a:tint val="75000"/>
                  </a:schemeClr>
                </a:solidFill>
              </a:defRPr>
            </a:lvl7pPr>
            <a:lvl8pPr marL="3197702" indent="0" algn="ctr">
              <a:buNone/>
              <a:defRPr>
                <a:solidFill>
                  <a:schemeClr val="tx1">
                    <a:tint val="75000"/>
                  </a:schemeClr>
                </a:solidFill>
              </a:defRPr>
            </a:lvl8pPr>
            <a:lvl9pPr marL="365451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8308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6193042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8"/>
            <a:ext cx="7772400" cy="1125140"/>
          </a:xfrm>
          <a:prstGeom prst="rect">
            <a:avLst/>
          </a:prstGeom>
        </p:spPr>
        <p:txBody>
          <a:bodyPr anchor="b"/>
          <a:lstStyle>
            <a:lvl1pPr marL="0" indent="0">
              <a:buNone/>
              <a:defRPr sz="2000">
                <a:solidFill>
                  <a:schemeClr val="tx1">
                    <a:tint val="75000"/>
                  </a:schemeClr>
                </a:solidFill>
              </a:defRPr>
            </a:lvl1pPr>
            <a:lvl2pPr marL="456815" indent="0">
              <a:buNone/>
              <a:defRPr sz="1800">
                <a:solidFill>
                  <a:schemeClr val="tx1">
                    <a:tint val="75000"/>
                  </a:schemeClr>
                </a:solidFill>
              </a:defRPr>
            </a:lvl2pPr>
            <a:lvl3pPr marL="913627" indent="0">
              <a:buNone/>
              <a:defRPr sz="1600">
                <a:solidFill>
                  <a:schemeClr val="tx1">
                    <a:tint val="75000"/>
                  </a:schemeClr>
                </a:solidFill>
              </a:defRPr>
            </a:lvl3pPr>
            <a:lvl4pPr marL="1370445" indent="0">
              <a:buNone/>
              <a:defRPr sz="1400">
                <a:solidFill>
                  <a:schemeClr val="tx1">
                    <a:tint val="75000"/>
                  </a:schemeClr>
                </a:solidFill>
              </a:defRPr>
            </a:lvl4pPr>
            <a:lvl5pPr marL="1827257" indent="0">
              <a:buNone/>
              <a:defRPr sz="1400">
                <a:solidFill>
                  <a:schemeClr val="tx1">
                    <a:tint val="75000"/>
                  </a:schemeClr>
                </a:solidFill>
              </a:defRPr>
            </a:lvl5pPr>
            <a:lvl6pPr marL="2284072" indent="0">
              <a:buNone/>
              <a:defRPr sz="1400">
                <a:solidFill>
                  <a:schemeClr val="tx1">
                    <a:tint val="75000"/>
                  </a:schemeClr>
                </a:solidFill>
              </a:defRPr>
            </a:lvl6pPr>
            <a:lvl7pPr marL="2740887" indent="0">
              <a:buNone/>
              <a:defRPr sz="1400">
                <a:solidFill>
                  <a:schemeClr val="tx1">
                    <a:tint val="75000"/>
                  </a:schemeClr>
                </a:solidFill>
              </a:defRPr>
            </a:lvl7pPr>
            <a:lvl8pPr marL="3197702" indent="0">
              <a:buNone/>
              <a:defRPr sz="1400">
                <a:solidFill>
                  <a:schemeClr val="tx1">
                    <a:tint val="75000"/>
                  </a:schemeClr>
                </a:solidFill>
              </a:defRPr>
            </a:lvl8pPr>
            <a:lvl9pPr marL="36545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285424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686692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8" name="Footer Placeholder 7"/>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145486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4" name="Footer Placeholder 3"/>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81013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40628200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3525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8" y="1076328"/>
            <a:ext cx="3008313" cy="351829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053167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6815" indent="0">
              <a:buNone/>
              <a:defRPr sz="2800"/>
            </a:lvl2pPr>
            <a:lvl3pPr marL="913627" indent="0">
              <a:buNone/>
              <a:defRPr sz="2400"/>
            </a:lvl3pPr>
            <a:lvl4pPr marL="1370445" indent="0">
              <a:buNone/>
              <a:defRPr sz="2000"/>
            </a:lvl4pPr>
            <a:lvl5pPr marL="1827257" indent="0">
              <a:buNone/>
              <a:defRPr sz="2000"/>
            </a:lvl5pPr>
            <a:lvl6pPr marL="2284072" indent="0">
              <a:buNone/>
              <a:defRPr sz="2000"/>
            </a:lvl6pPr>
            <a:lvl7pPr marL="2740887" indent="0">
              <a:buNone/>
              <a:defRPr sz="2000"/>
            </a:lvl7pPr>
            <a:lvl8pPr marL="3197702" indent="0">
              <a:buNone/>
              <a:defRPr sz="2000"/>
            </a:lvl8pPr>
            <a:lvl9pPr marL="3654517" indent="0">
              <a:buNone/>
              <a:defRPr sz="2000"/>
            </a:lvl9pPr>
          </a:lstStyle>
          <a:p>
            <a:endParaRPr lang="en-GB"/>
          </a:p>
        </p:txBody>
      </p:sp>
      <p:sp>
        <p:nvSpPr>
          <p:cNvPr id="4" name="Text Placeholder 3"/>
          <p:cNvSpPr>
            <a:spLocks noGrp="1"/>
          </p:cNvSpPr>
          <p:nvPr>
            <p:ph type="body" sz="half" idx="2"/>
          </p:nvPr>
        </p:nvSpPr>
        <p:spPr>
          <a:xfrm>
            <a:off x="1792288" y="4025547"/>
            <a:ext cx="5486400" cy="60364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6365675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72515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725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9404433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52"/>
            <a:ext cx="7772400" cy="1102519"/>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6815" indent="0" algn="ctr">
              <a:buNone/>
              <a:defRPr>
                <a:solidFill>
                  <a:schemeClr val="tx1">
                    <a:tint val="75000"/>
                  </a:schemeClr>
                </a:solidFill>
              </a:defRPr>
            </a:lvl2pPr>
            <a:lvl3pPr marL="913627" indent="0" algn="ctr">
              <a:buNone/>
              <a:defRPr>
                <a:solidFill>
                  <a:schemeClr val="tx1">
                    <a:tint val="75000"/>
                  </a:schemeClr>
                </a:solidFill>
              </a:defRPr>
            </a:lvl3pPr>
            <a:lvl4pPr marL="1370445" indent="0" algn="ctr">
              <a:buNone/>
              <a:defRPr>
                <a:solidFill>
                  <a:schemeClr val="tx1">
                    <a:tint val="75000"/>
                  </a:schemeClr>
                </a:solidFill>
              </a:defRPr>
            </a:lvl4pPr>
            <a:lvl5pPr marL="1827257" indent="0" algn="ctr">
              <a:buNone/>
              <a:defRPr>
                <a:solidFill>
                  <a:schemeClr val="tx1">
                    <a:tint val="75000"/>
                  </a:schemeClr>
                </a:solidFill>
              </a:defRPr>
            </a:lvl5pPr>
            <a:lvl6pPr marL="2284072" indent="0" algn="ctr">
              <a:buNone/>
              <a:defRPr>
                <a:solidFill>
                  <a:schemeClr val="tx1">
                    <a:tint val="75000"/>
                  </a:schemeClr>
                </a:solidFill>
              </a:defRPr>
            </a:lvl6pPr>
            <a:lvl7pPr marL="2740887" indent="0" algn="ctr">
              <a:buNone/>
              <a:defRPr>
                <a:solidFill>
                  <a:schemeClr val="tx1">
                    <a:tint val="75000"/>
                  </a:schemeClr>
                </a:solidFill>
              </a:defRPr>
            </a:lvl7pPr>
            <a:lvl8pPr marL="3197702" indent="0" algn="ctr">
              <a:buNone/>
              <a:defRPr>
                <a:solidFill>
                  <a:schemeClr val="tx1">
                    <a:tint val="75000"/>
                  </a:schemeClr>
                </a:solidFill>
              </a:defRPr>
            </a:lvl8pPr>
            <a:lvl9pPr marL="3654517"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GB"/>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t>‹#›</a:t>
            </a:fld>
            <a:endParaRPr lang="en-GB"/>
          </a:p>
        </p:txBody>
      </p:sp>
    </p:spTree>
    <p:extLst>
      <p:ext uri="{BB962C8B-B14F-4D97-AF65-F5344CB8AC3E}">
        <p14:creationId xmlns:p14="http://schemas.microsoft.com/office/powerpoint/2010/main" val="18685214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A3D3D888-F639-4980-89AA-6ADD6BA3701E}" type="slidenum">
              <a:rPr lang="en-GB" smtClean="0"/>
              <a:t>‹#›</a:t>
            </a:fld>
            <a:endParaRPr lang="en-GB"/>
          </a:p>
        </p:txBody>
      </p:sp>
    </p:spTree>
    <p:extLst>
      <p:ext uri="{BB962C8B-B14F-4D97-AF65-F5344CB8AC3E}">
        <p14:creationId xmlns:p14="http://schemas.microsoft.com/office/powerpoint/2010/main" val="30475962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8"/>
            <a:ext cx="7772400" cy="1125140"/>
          </a:xfrm>
          <a:prstGeom prst="rect">
            <a:avLst/>
          </a:prstGeom>
        </p:spPr>
        <p:txBody>
          <a:bodyPr anchor="b"/>
          <a:lstStyle>
            <a:lvl1pPr marL="0" indent="0">
              <a:buNone/>
              <a:defRPr sz="2000">
                <a:solidFill>
                  <a:schemeClr val="tx1">
                    <a:tint val="75000"/>
                  </a:schemeClr>
                </a:solidFill>
              </a:defRPr>
            </a:lvl1pPr>
            <a:lvl2pPr marL="456815" indent="0">
              <a:buNone/>
              <a:defRPr sz="1800">
                <a:solidFill>
                  <a:schemeClr val="tx1">
                    <a:tint val="75000"/>
                  </a:schemeClr>
                </a:solidFill>
              </a:defRPr>
            </a:lvl2pPr>
            <a:lvl3pPr marL="913627" indent="0">
              <a:buNone/>
              <a:defRPr sz="1600">
                <a:solidFill>
                  <a:schemeClr val="tx1">
                    <a:tint val="75000"/>
                  </a:schemeClr>
                </a:solidFill>
              </a:defRPr>
            </a:lvl3pPr>
            <a:lvl4pPr marL="1370445" indent="0">
              <a:buNone/>
              <a:defRPr sz="1400">
                <a:solidFill>
                  <a:schemeClr val="tx1">
                    <a:tint val="75000"/>
                  </a:schemeClr>
                </a:solidFill>
              </a:defRPr>
            </a:lvl4pPr>
            <a:lvl5pPr marL="1827257" indent="0">
              <a:buNone/>
              <a:defRPr sz="1400">
                <a:solidFill>
                  <a:schemeClr val="tx1">
                    <a:tint val="75000"/>
                  </a:schemeClr>
                </a:solidFill>
              </a:defRPr>
            </a:lvl5pPr>
            <a:lvl6pPr marL="2284072" indent="0">
              <a:buNone/>
              <a:defRPr sz="1400">
                <a:solidFill>
                  <a:schemeClr val="tx1">
                    <a:tint val="75000"/>
                  </a:schemeClr>
                </a:solidFill>
              </a:defRPr>
            </a:lvl6pPr>
            <a:lvl7pPr marL="2740887" indent="0">
              <a:buNone/>
              <a:defRPr sz="1400">
                <a:solidFill>
                  <a:schemeClr val="tx1">
                    <a:tint val="75000"/>
                  </a:schemeClr>
                </a:solidFill>
              </a:defRPr>
            </a:lvl7pPr>
            <a:lvl8pPr marL="3197702" indent="0">
              <a:buNone/>
              <a:defRPr sz="1400">
                <a:solidFill>
                  <a:schemeClr val="tx1">
                    <a:tint val="75000"/>
                  </a:schemeClr>
                </a:solidFill>
              </a:defRPr>
            </a:lvl8pPr>
            <a:lvl9pPr marL="36545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866349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5"/>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3998142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39217272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3" y="1151335"/>
            <a:ext cx="4041775" cy="479822"/>
          </a:xfrm>
          <a:prstGeom prst="rect">
            <a:avLst/>
          </a:prstGeom>
        </p:spPr>
        <p:txBody>
          <a:bodyPr anchor="b"/>
          <a:lstStyle>
            <a:lvl1pPr marL="0" indent="0">
              <a:buNone/>
              <a:defRPr sz="2400" b="1"/>
            </a:lvl1pPr>
            <a:lvl2pPr marL="456815" indent="0">
              <a:buNone/>
              <a:defRPr sz="2000" b="1"/>
            </a:lvl2pPr>
            <a:lvl3pPr marL="913627" indent="0">
              <a:buNone/>
              <a:defRPr sz="1800" b="1"/>
            </a:lvl3pPr>
            <a:lvl4pPr marL="1370445" indent="0">
              <a:buNone/>
              <a:defRPr sz="1600" b="1"/>
            </a:lvl4pPr>
            <a:lvl5pPr marL="1827257" indent="0">
              <a:buNone/>
              <a:defRPr sz="1600" b="1"/>
            </a:lvl5pPr>
            <a:lvl6pPr marL="2284072" indent="0">
              <a:buNone/>
              <a:defRPr sz="1600" b="1"/>
            </a:lvl6pPr>
            <a:lvl7pPr marL="2740887" indent="0">
              <a:buNone/>
              <a:defRPr sz="1600" b="1"/>
            </a:lvl7pPr>
            <a:lvl8pPr marL="3197702" indent="0">
              <a:buNone/>
              <a:defRPr sz="1600" b="1"/>
            </a:lvl8pPr>
            <a:lvl9pPr marL="36545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1" y="4767264"/>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3" y="4767264"/>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41042131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457201" y="4767264"/>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3" y="4767264"/>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1979003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274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8" y="204787"/>
            <a:ext cx="3008313" cy="871538"/>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04797"/>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8" y="1076328"/>
            <a:ext cx="3008313" cy="351829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34123153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6815" indent="0">
              <a:buNone/>
              <a:defRPr sz="2800"/>
            </a:lvl2pPr>
            <a:lvl3pPr marL="913627" indent="0">
              <a:buNone/>
              <a:defRPr sz="2400"/>
            </a:lvl3pPr>
            <a:lvl4pPr marL="1370445" indent="0">
              <a:buNone/>
              <a:defRPr sz="2000"/>
            </a:lvl4pPr>
            <a:lvl5pPr marL="1827257" indent="0">
              <a:buNone/>
              <a:defRPr sz="2000"/>
            </a:lvl5pPr>
            <a:lvl6pPr marL="2284072" indent="0">
              <a:buNone/>
              <a:defRPr sz="2000"/>
            </a:lvl6pPr>
            <a:lvl7pPr marL="2740887" indent="0">
              <a:buNone/>
              <a:defRPr sz="2000"/>
            </a:lvl7pPr>
            <a:lvl8pPr marL="3197702" indent="0">
              <a:buNone/>
              <a:defRPr sz="2000"/>
            </a:lvl8pPr>
            <a:lvl9pPr marL="3654517" indent="0">
              <a:buNone/>
              <a:defRPr sz="2000"/>
            </a:lvl9pPr>
          </a:lstStyle>
          <a:p>
            <a:endParaRPr lang="en-GB"/>
          </a:p>
        </p:txBody>
      </p:sp>
      <p:sp>
        <p:nvSpPr>
          <p:cNvPr id="4" name="Text Placeholder 3"/>
          <p:cNvSpPr>
            <a:spLocks noGrp="1"/>
          </p:cNvSpPr>
          <p:nvPr>
            <p:ph type="body" sz="half" idx="2"/>
          </p:nvPr>
        </p:nvSpPr>
        <p:spPr>
          <a:xfrm>
            <a:off x="1792288" y="4025539"/>
            <a:ext cx="5486400" cy="603647"/>
          </a:xfrm>
          <a:prstGeom prst="rect">
            <a:avLst/>
          </a:prstGeom>
        </p:spPr>
        <p:txBody>
          <a:bodyPr/>
          <a:lstStyle>
            <a:lvl1pPr marL="0" indent="0">
              <a:buNone/>
              <a:defRPr sz="1400"/>
            </a:lvl1pPr>
            <a:lvl2pPr marL="456815" indent="0">
              <a:buNone/>
              <a:defRPr sz="1200"/>
            </a:lvl2pPr>
            <a:lvl3pPr marL="913627" indent="0">
              <a:buNone/>
              <a:defRPr sz="1000"/>
            </a:lvl3pPr>
            <a:lvl4pPr marL="1370445" indent="0">
              <a:buNone/>
              <a:defRPr sz="900"/>
            </a:lvl4pPr>
            <a:lvl5pPr marL="1827257" indent="0">
              <a:buNone/>
              <a:defRPr sz="900"/>
            </a:lvl5pPr>
            <a:lvl6pPr marL="2284072" indent="0">
              <a:buNone/>
              <a:defRPr sz="900"/>
            </a:lvl6pPr>
            <a:lvl7pPr marL="2740887" indent="0">
              <a:buNone/>
              <a:defRPr sz="900"/>
            </a:lvl7pPr>
            <a:lvl8pPr marL="3197702" indent="0">
              <a:buNone/>
              <a:defRPr sz="900"/>
            </a:lvl8pPr>
            <a:lvl9pPr marL="3654517"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1" y="4767264"/>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3" y="4767264"/>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20813055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14324884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54783"/>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1" y="4767264"/>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3" y="4767264"/>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23854141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36077229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27042-4F47-5BFC-6999-0C4B1E8E9C3A}"/>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7A18CDC-4281-1D64-7377-744999C8784C}"/>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43144F9-D419-A903-8281-889E1D7F1375}"/>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AE26F8DF-FA9B-B2CF-BE29-F51D83AD36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8677E1-0387-DD35-70CD-5BA064EC5AAF}"/>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30688046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3598E-2EB0-3500-6AC2-2A5D5646ACA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1616A-0AF7-975A-011D-1AAE6F1BE8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104299-7F17-C918-8876-E0813EDE8E8A}"/>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574977A8-2DB3-9F55-F0D2-F62BAC83CD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9DF5FA2-7313-C65D-80C6-E9CBA078ED5F}"/>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61491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152368886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7E15-EBF9-7190-E711-BE6AD5F99459}"/>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438419-DEBC-790E-C3DB-F626C5653522}"/>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E8354-5BFA-86D8-3624-17062B0E96FA}"/>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64D32427-5F51-E3C8-ECE3-2C787CA50F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518B9D-E686-7343-BFBA-368555E2AB43}"/>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6939580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D23E-A875-CA10-920F-E0C7152FA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307C68-B5AF-D61F-5E61-11B0D4ECE8CF}"/>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4F61E7-755F-268E-B5AD-B67265FB46A8}"/>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431251-6909-776A-1EC4-C3AED630BC90}"/>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6" name="Footer Placeholder 5">
            <a:extLst>
              <a:ext uri="{FF2B5EF4-FFF2-40B4-BE49-F238E27FC236}">
                <a16:creationId xmlns:a16="http://schemas.microsoft.com/office/drawing/2014/main" id="{6A45D66D-B257-BFDA-14C6-7B03226547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5D148E-E141-A7C9-2E03-A91A38883CC9}"/>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8303095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040EF-8C5A-D279-68A2-6627D59364F2}"/>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06130F-67A4-9572-E910-2C941B8D675F}"/>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F071BC4-19BC-620A-77DD-F0BACF80D3D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A04777-6CF0-77E1-5811-C6E23472BCFA}"/>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33D4EC9-AB13-EB69-AB44-01A8F99A6D1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89D2DD0-816C-51D6-BD71-769CE7331861}"/>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8" name="Footer Placeholder 7">
            <a:extLst>
              <a:ext uri="{FF2B5EF4-FFF2-40B4-BE49-F238E27FC236}">
                <a16:creationId xmlns:a16="http://schemas.microsoft.com/office/drawing/2014/main" id="{F219C3E5-0D20-0182-0615-70B3A58F22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60253A-604A-4FCE-19C7-E3C529C448EB}"/>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67808021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BEC4-7CEE-3D20-7CC3-78F705E91E0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070E444-A210-7226-6AA8-4B19EFEC1A1E}"/>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4" name="Footer Placeholder 3">
            <a:extLst>
              <a:ext uri="{FF2B5EF4-FFF2-40B4-BE49-F238E27FC236}">
                <a16:creationId xmlns:a16="http://schemas.microsoft.com/office/drawing/2014/main" id="{FBD1EDC3-593A-7C23-9430-A9E5FDFD92D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152DDE-8E1A-E366-66EB-C74ECB3A7240}"/>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796082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3D14FD-2B84-5EBC-DECD-744186A714AE}"/>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3" name="Footer Placeholder 2">
            <a:extLst>
              <a:ext uri="{FF2B5EF4-FFF2-40B4-BE49-F238E27FC236}">
                <a16:creationId xmlns:a16="http://schemas.microsoft.com/office/drawing/2014/main" id="{EC57E90B-ED47-7731-E3AF-25C19FEEDDE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6422A8-D289-A9B3-BCFB-EC5936370C72}"/>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2844184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7FEB4-7AE4-3590-C0E8-958E1ECB4BC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01F638-118D-AE44-9E11-02A01A7917B9}"/>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48CF47-889C-27AD-0EE2-47E74E1D2988}"/>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A2E5D20-C7A4-C8A3-4A43-084D6EFDD08F}"/>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6" name="Footer Placeholder 5">
            <a:extLst>
              <a:ext uri="{FF2B5EF4-FFF2-40B4-BE49-F238E27FC236}">
                <a16:creationId xmlns:a16="http://schemas.microsoft.com/office/drawing/2014/main" id="{39598267-D92F-1C7E-2C82-902D6C8F16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E0FF3-D432-8F70-DDB5-FB6102FA35A8}"/>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9455096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348B9-1599-804D-3E51-DAC9E4F8BDA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571BA0-CFEF-C03F-D6A1-E19686453747}"/>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9CE739E-51AA-1414-6A7A-25FCD9D640AD}"/>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141A0A-8D7B-D2F2-BA9F-BEEB30B2764F}"/>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6" name="Footer Placeholder 5">
            <a:extLst>
              <a:ext uri="{FF2B5EF4-FFF2-40B4-BE49-F238E27FC236}">
                <a16:creationId xmlns:a16="http://schemas.microsoft.com/office/drawing/2014/main" id="{9A1BB0C0-65FA-828F-2BD7-5B7CED085B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68899C-4DD4-89CA-4B4F-2B437816260F}"/>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29192253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5E63-AA0D-4DAC-98C6-4561D055485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4905170-B183-BEEA-7E82-5BC92BC7A2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9DBC00-42B9-0DCD-1053-DCDF38F52B19}"/>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72B99E3B-F480-72BC-D285-E3C5AE116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816B6-A1D0-EDAF-6BB4-66667685C217}"/>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31776185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8E25E2-7ECC-949D-EB16-71CE25C9F9A7}"/>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768A55-2F36-086C-9A91-57CDB6D87B95}"/>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BECE4A-EE4F-BC19-E8D3-286C5674D331}"/>
              </a:ext>
            </a:extLst>
          </p:cNvPr>
          <p:cNvSpPr>
            <a:spLocks noGrp="1"/>
          </p:cNvSpPr>
          <p:nvPr>
            <p:ph type="dt" sz="half" idx="10"/>
          </p:nvPr>
        </p:nvSpPr>
        <p:spPr/>
        <p:txBody>
          <a:body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3CC17ECC-8847-5C71-57E1-69FB4162EC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824D08-CEDC-C219-B166-0C4D64B955A5}"/>
              </a:ext>
            </a:extLst>
          </p:cNvPr>
          <p:cNvSpPr>
            <a:spLocks noGrp="1"/>
          </p:cNvSpPr>
          <p:nvPr>
            <p:ph type="sldNum" sz="quarter" idx="12"/>
          </p:nvPr>
        </p:nvSpPr>
        <p:spPr/>
        <p:txBody>
          <a:bodyPr/>
          <a:lstStyle/>
          <a:p>
            <a:fld id="{B557733B-5C95-4CA6-BCBF-52EE638BEA0D}" type="slidenum">
              <a:rPr lang="en-GB" smtClean="0"/>
              <a:t>‹#›</a:t>
            </a:fld>
            <a:endParaRPr lang="en-GB"/>
          </a:p>
        </p:txBody>
      </p:sp>
    </p:spTree>
    <p:extLst>
      <p:ext uri="{BB962C8B-B14F-4D97-AF65-F5344CB8AC3E}">
        <p14:creationId xmlns:p14="http://schemas.microsoft.com/office/powerpoint/2010/main" val="12711604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45117" y="2994106"/>
            <a:ext cx="5366137" cy="246414"/>
          </a:xfrm>
          <a:prstGeom prst="rect">
            <a:avLst/>
          </a:prstGeom>
        </p:spPr>
        <p:txBody>
          <a:bodyPr anchor="ctr">
            <a:noAutofit/>
          </a:bodyPr>
          <a:lstStyle>
            <a:lvl1pPr marL="0" marR="0" indent="0" algn="l" defTabSz="342900" rtl="0" eaLnBrk="1" fontAlgn="auto" latinLnBrk="0" hangingPunct="1">
              <a:lnSpc>
                <a:spcPct val="100000"/>
              </a:lnSpc>
              <a:spcBef>
                <a:spcPts val="0"/>
              </a:spcBef>
              <a:spcAft>
                <a:spcPts val="0"/>
              </a:spcAft>
              <a:buClrTx/>
              <a:buSzTx/>
              <a:buFontTx/>
              <a:buNone/>
              <a:tabLst/>
              <a:defRPr sz="1800" b="1" i="0" kern="1200" cap="none" baseline="0">
                <a:solidFill>
                  <a:srgbClr val="005EB8"/>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1" dirty="0">
                <a:solidFill>
                  <a:srgbClr val="005EB8"/>
                </a:solidFill>
                <a:latin typeface="Arial" charset="0"/>
                <a:ea typeface="Arial" charset="0"/>
                <a:cs typeface="Arial" charset="0"/>
              </a:rPr>
              <a:t>Hospital </a:t>
            </a:r>
            <a:r>
              <a:rPr lang="en-US" sz="1350" b="1">
                <a:solidFill>
                  <a:srgbClr val="005EB8"/>
                </a:solidFill>
                <a:latin typeface="Arial" charset="0"/>
                <a:ea typeface="Arial" charset="0"/>
                <a:cs typeface="Arial" charset="0"/>
              </a:rPr>
              <a:t>name goes here</a:t>
            </a:r>
            <a:endParaRPr lang="en-US" sz="1350" dirty="0">
              <a:latin typeface="Arial" charset="0"/>
              <a:ea typeface="Arial" charset="0"/>
              <a:cs typeface="Arial" charset="0"/>
            </a:endParaRPr>
          </a:p>
        </p:txBody>
      </p:sp>
      <p:sp>
        <p:nvSpPr>
          <p:cNvPr id="9" name="Text Placeholder 2"/>
          <p:cNvSpPr>
            <a:spLocks noGrp="1"/>
          </p:cNvSpPr>
          <p:nvPr>
            <p:ph type="body" idx="10" hasCustomPrompt="1"/>
          </p:nvPr>
        </p:nvSpPr>
        <p:spPr>
          <a:xfrm>
            <a:off x="545111" y="2165201"/>
            <a:ext cx="8219752" cy="671862"/>
          </a:xfrm>
          <a:prstGeom prst="rect">
            <a:avLst/>
          </a:prstGeom>
        </p:spPr>
        <p:txBody>
          <a:bodyPr anchor="ctr">
            <a:noAutofit/>
          </a:bodyPr>
          <a:lstStyle>
            <a:lvl1pPr marL="0" marR="0" indent="0" algn="l" defTabSz="342866" rtl="0" eaLnBrk="1" fontAlgn="auto" latinLnBrk="0" hangingPunct="1">
              <a:lnSpc>
                <a:spcPct val="100000"/>
              </a:lnSpc>
              <a:spcBef>
                <a:spcPts val="0"/>
              </a:spcBef>
              <a:spcAft>
                <a:spcPts val="0"/>
              </a:spcAft>
              <a:buClrTx/>
              <a:buSzTx/>
              <a:buFontTx/>
              <a:buNone/>
              <a:tabLst/>
              <a:defRPr sz="3000" b="0" cap="none" baseline="0">
                <a:solidFill>
                  <a:schemeClr val="tx1"/>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r>
              <a:rPr lang="en-US" sz="1200" dirty="0">
                <a:latin typeface="Arial" charset="0"/>
                <a:ea typeface="Arial" charset="0"/>
                <a:cs typeface="Arial" charset="0"/>
              </a:rPr>
              <a:t>Presentation name goes here</a:t>
            </a:r>
          </a:p>
        </p:txBody>
      </p:sp>
    </p:spTree>
    <p:extLst>
      <p:ext uri="{BB962C8B-B14F-4D97-AF65-F5344CB8AC3E}">
        <p14:creationId xmlns:p14="http://schemas.microsoft.com/office/powerpoint/2010/main" val="2746948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824"/>
            <a:ext cx="3008313" cy="871537"/>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822"/>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19"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252228438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1597825"/>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2"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7ED1B7-EE94-470C-BD9F-2E5B921B9A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28288248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ED1B7-EE94-470C-BD9F-2E5B921B9A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2899418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82"/>
            <a:ext cx="7772400" cy="1021556"/>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7ED1B7-EE94-470C-BD9F-2E5B921B9A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9664624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2"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5"/>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7ED1B7-EE94-470C-BD9F-2E5B921B9A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0347984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7ED1B7-EE94-470C-BD9F-2E5B921B9A0A}" type="datetimeFigureOut">
              <a:rPr lang="en-GB" smtClean="0"/>
              <a:t>18/04/2024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59274245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7ED1B7-EE94-470C-BD9F-2E5B921B9A0A}" type="datetimeFigureOut">
              <a:rPr lang="en-GB" smtClean="0"/>
              <a:t>18/04/2024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5632819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ED1B7-EE94-470C-BD9F-2E5B921B9A0A}" type="datetimeFigureOut">
              <a:rPr lang="en-GB" smtClean="0"/>
              <a:t>18/04/2024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5817590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04794"/>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7ED1B7-EE94-470C-BD9F-2E5B921B9A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8919394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47ED1B7-EE94-470C-BD9F-2E5B921B9A0A}" type="datetimeFigureOut">
              <a:rPr lang="en-GB" smtClean="0"/>
              <a:t>18/04/2024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337603249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ED1B7-EE94-470C-BD9F-2E5B921B9A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17594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5670E8-C987-4FEC-9CC4-26236005593E}" type="slidenum">
              <a:rPr lang="en-GB" smtClean="0"/>
              <a:t>‹#›</a:t>
            </a:fld>
            <a:endParaRPr lang="en-GB"/>
          </a:p>
        </p:txBody>
      </p:sp>
    </p:spTree>
    <p:extLst>
      <p:ext uri="{BB962C8B-B14F-4D97-AF65-F5344CB8AC3E}">
        <p14:creationId xmlns:p14="http://schemas.microsoft.com/office/powerpoint/2010/main" val="4745165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5"/>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2" y="205985"/>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7ED1B7-EE94-470C-BD9F-2E5B921B9A0A}" type="datetimeFigureOut">
              <a:rPr lang="en-GB" smtClean="0"/>
              <a:t>18/04/2024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684C475-01CE-4805-93A1-B44C97B3E664}" type="slidenum">
              <a:rPr lang="en-GB" smtClean="0"/>
              <a:t>‹#›</a:t>
            </a:fld>
            <a:endParaRPr lang="en-GB"/>
          </a:p>
        </p:txBody>
      </p:sp>
    </p:spTree>
    <p:extLst>
      <p:ext uri="{BB962C8B-B14F-4D97-AF65-F5344CB8AC3E}">
        <p14:creationId xmlns:p14="http://schemas.microsoft.com/office/powerpoint/2010/main" val="36425605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1" y="4767265"/>
            <a:ext cx="2057400" cy="273844"/>
          </a:xfrm>
          <a:prstGeom prst="rect">
            <a:avLst/>
          </a:prstGeom>
        </p:spPr>
        <p:txBody>
          <a:bodyPr/>
          <a:lstStyle/>
          <a:p>
            <a:fld id="{295CAE63-D472-284B-98EE-030864C817A2}" type="datetimeFigureOut">
              <a:rPr lang="en-US" smtClean="0"/>
              <a:t>4/18/2024</a:t>
            </a:fld>
            <a:endParaRPr lang="en-US"/>
          </a:p>
        </p:txBody>
      </p:sp>
      <p:sp>
        <p:nvSpPr>
          <p:cNvPr id="5" name="Footer Placeholder 4"/>
          <p:cNvSpPr>
            <a:spLocks noGrp="1"/>
          </p:cNvSpPr>
          <p:nvPr>
            <p:ph type="ftr" sz="quarter" idx="11"/>
          </p:nvPr>
        </p:nvSpPr>
        <p:spPr>
          <a:xfrm>
            <a:off x="3028951" y="4767265"/>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5"/>
            <a:ext cx="2057400" cy="273844"/>
          </a:xfrm>
          <a:prstGeom prst="rect">
            <a:avLst/>
          </a:prstGeom>
        </p:spPr>
        <p:txBody>
          <a:bodyPr/>
          <a:lstStyle/>
          <a:p>
            <a:fld id="{87FD6D40-7023-7D42-80E4-9D8DD8DB3A36}" type="slidenum">
              <a:rPr lang="en-US" smtClean="0"/>
              <a:t>‹#›</a:t>
            </a:fld>
            <a:endParaRPr lang="en-US"/>
          </a:p>
        </p:txBody>
      </p:sp>
    </p:spTree>
    <p:extLst>
      <p:ext uri="{BB962C8B-B14F-4D97-AF65-F5344CB8AC3E}">
        <p14:creationId xmlns:p14="http://schemas.microsoft.com/office/powerpoint/2010/main" val="1726084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5" name="Text Placeholder 4"/>
          <p:cNvSpPr>
            <a:spLocks noGrp="1"/>
          </p:cNvSpPr>
          <p:nvPr>
            <p:ph type="body" sz="quarter" idx="11" hasCustomPrompt="1"/>
          </p:nvPr>
        </p:nvSpPr>
        <p:spPr>
          <a:xfrm>
            <a:off x="0" y="995974"/>
            <a:ext cx="8839200" cy="3738173"/>
          </a:xfrm>
          <a:prstGeom prst="rect">
            <a:avLst/>
          </a:prstGeom>
        </p:spPr>
        <p:txBody>
          <a:bodyPr lIns="288000"/>
          <a:lstStyle>
            <a:lvl1pPr marL="342866" marR="0" indent="-342866" algn="l" defTabSz="457154" rtl="0" eaLnBrk="1" fontAlgn="auto" latinLnBrk="0" hangingPunct="1">
              <a:lnSpc>
                <a:spcPct val="100000"/>
              </a:lnSpc>
              <a:spcBef>
                <a:spcPct val="20000"/>
              </a:spcBef>
              <a:spcAft>
                <a:spcPts val="0"/>
              </a:spcAft>
              <a:buClrTx/>
              <a:buSzTx/>
              <a:buFont typeface="Wingdings" panose="05000000000000000000" pitchFamily="2" charset="2"/>
              <a:buChar char="§"/>
              <a:tabLst/>
              <a:defRPr>
                <a:solidFill>
                  <a:srgbClr val="82368C"/>
                </a:solidFill>
              </a:defRPr>
            </a:lvl1pPr>
          </a:lstStyle>
          <a:p>
            <a:pPr algn="l"/>
            <a:r>
              <a:rPr lang="en-US" dirty="0"/>
              <a:t>Bulleted text</a:t>
            </a:r>
          </a:p>
          <a:p>
            <a:pPr algn="l"/>
            <a:r>
              <a:rPr lang="en-US" dirty="0"/>
              <a:t>Bulleted text</a:t>
            </a:r>
          </a:p>
          <a:p>
            <a:pPr algn="l"/>
            <a:r>
              <a:rPr lang="en-US" dirty="0"/>
              <a:t>Bulleted text</a:t>
            </a:r>
          </a:p>
          <a:p>
            <a:pPr algn="l"/>
            <a:endParaRPr lang="en-US" dirty="0"/>
          </a:p>
        </p:txBody>
      </p:sp>
      <p:sp>
        <p:nvSpPr>
          <p:cNvPr id="7" name="Text Placeholder 2"/>
          <p:cNvSpPr>
            <a:spLocks noGrp="1"/>
          </p:cNvSpPr>
          <p:nvPr>
            <p:ph type="body" sz="quarter" idx="10" hasCustomPrompt="1"/>
          </p:nvPr>
        </p:nvSpPr>
        <p:spPr>
          <a:xfrm>
            <a:off x="1" y="367319"/>
            <a:ext cx="7340600" cy="628650"/>
          </a:xfrm>
          <a:prstGeom prst="rect">
            <a:avLst/>
          </a:prstGeom>
        </p:spPr>
        <p:txBody>
          <a:bodyPr lIns="288000" anchor="ctr"/>
          <a:lstStyle>
            <a:lvl1pPr marL="0" indent="0">
              <a:buFontTx/>
              <a:buNone/>
              <a:defRPr sz="4400" b="1"/>
            </a:lvl1pPr>
            <a:lvl2pPr>
              <a:defRPr b="1"/>
            </a:lvl2pPr>
            <a:lvl3pPr>
              <a:defRPr b="1"/>
            </a:lvl3pPr>
            <a:lvl4pPr>
              <a:defRPr b="1"/>
            </a:lvl4pPr>
            <a:lvl5pPr>
              <a:defRPr b="1"/>
            </a:lvl5pPr>
          </a:lstStyle>
          <a:p>
            <a:pPr lvl="0"/>
            <a:r>
              <a:rPr lang="en-GB" dirty="0"/>
              <a:t>Click to edit Master text</a:t>
            </a:r>
          </a:p>
        </p:txBody>
      </p:sp>
      <p:sp>
        <p:nvSpPr>
          <p:cNvPr id="8" name="Footer Placeholder 10"/>
          <p:cNvSpPr>
            <a:spLocks noGrp="1"/>
          </p:cNvSpPr>
          <p:nvPr>
            <p:ph type="ftr" sz="quarter" idx="13"/>
          </p:nvPr>
        </p:nvSpPr>
        <p:spPr>
          <a:xfrm>
            <a:off x="0" y="4942703"/>
            <a:ext cx="2895600" cy="200798"/>
          </a:xfrm>
          <a:prstGeom prst="rect">
            <a:avLst/>
          </a:prstGeom>
        </p:spPr>
        <p:txBody>
          <a:bodyPr lIns="72000" tIns="36000" rIns="36000" bIns="36000"/>
          <a:lstStyle>
            <a:lvl1pPr algn="l">
              <a:defRPr sz="900" b="1">
                <a:solidFill>
                  <a:schemeClr val="bg1"/>
                </a:solidFill>
              </a:defRPr>
            </a:lvl1pPr>
          </a:lstStyle>
          <a:p>
            <a:r>
              <a:rPr lang="en-GB" dirty="0">
                <a:solidFill>
                  <a:prstClr val="white"/>
                </a:solidFill>
              </a:rPr>
              <a:t>Division of ####- Exec Performance Review- MM YYYY</a:t>
            </a:r>
            <a:endParaRPr lang="en-US" dirty="0">
              <a:solidFill>
                <a:prstClr val="white"/>
              </a:solidFill>
            </a:endParaRPr>
          </a:p>
        </p:txBody>
      </p:sp>
      <p:sp>
        <p:nvSpPr>
          <p:cNvPr id="2" name="TextBox 1"/>
          <p:cNvSpPr txBox="1"/>
          <p:nvPr userDrawn="1"/>
        </p:nvSpPr>
        <p:spPr>
          <a:xfrm>
            <a:off x="8303743" y="30"/>
            <a:ext cx="842840" cy="288139"/>
          </a:xfrm>
          <a:prstGeom prst="rect">
            <a:avLst/>
          </a:prstGeom>
          <a:noFill/>
        </p:spPr>
        <p:txBody>
          <a:bodyPr wrap="square" lIns="35996" tIns="35996" rIns="71991" bIns="35996" rtlCol="0">
            <a:spAutoFit/>
          </a:bodyPr>
          <a:lstStyle/>
          <a:p>
            <a:pPr algn="r" defTabSz="457154"/>
            <a:fld id="{327B0361-0EF8-4195-9723-6E3B505A75AC}" type="slidenum">
              <a:rPr lang="en-GB" sz="1400" b="1" smtClean="0">
                <a:solidFill>
                  <a:prstClr val="white"/>
                </a:solidFill>
              </a:rPr>
              <a:pPr algn="r" defTabSz="457154"/>
              <a:t>‹#›</a:t>
            </a:fld>
            <a:endParaRPr lang="en-GB" sz="1400" b="1" dirty="0">
              <a:solidFill>
                <a:prstClr val="white"/>
              </a:solidFill>
            </a:endParaRPr>
          </a:p>
        </p:txBody>
      </p:sp>
    </p:spTree>
    <p:extLst>
      <p:ext uri="{BB962C8B-B14F-4D97-AF65-F5344CB8AC3E}">
        <p14:creationId xmlns:p14="http://schemas.microsoft.com/office/powerpoint/2010/main" val="80124393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545117" y="2994106"/>
            <a:ext cx="5366137" cy="246414"/>
          </a:xfrm>
          <a:prstGeom prst="rect">
            <a:avLst/>
          </a:prstGeom>
        </p:spPr>
        <p:txBody>
          <a:bodyPr anchor="ctr">
            <a:noAutofit/>
          </a:bodyPr>
          <a:lstStyle>
            <a:lvl1pPr marL="0" marR="0" indent="0" algn="l" defTabSz="342900" rtl="0" eaLnBrk="1" fontAlgn="auto" latinLnBrk="0" hangingPunct="1">
              <a:lnSpc>
                <a:spcPct val="100000"/>
              </a:lnSpc>
              <a:spcBef>
                <a:spcPts val="0"/>
              </a:spcBef>
              <a:spcAft>
                <a:spcPts val="0"/>
              </a:spcAft>
              <a:buClrTx/>
              <a:buSzTx/>
              <a:buFontTx/>
              <a:buNone/>
              <a:tabLst/>
              <a:defRPr sz="1800" b="1" i="0" kern="1200" cap="none" baseline="0">
                <a:solidFill>
                  <a:srgbClr val="005EB8"/>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50" b="1" dirty="0">
                <a:solidFill>
                  <a:srgbClr val="005EB8"/>
                </a:solidFill>
                <a:latin typeface="Arial" charset="0"/>
                <a:ea typeface="Arial" charset="0"/>
                <a:cs typeface="Arial" charset="0"/>
              </a:rPr>
              <a:t>Hospital </a:t>
            </a:r>
            <a:r>
              <a:rPr lang="en-US" sz="1350" b="1">
                <a:solidFill>
                  <a:srgbClr val="005EB8"/>
                </a:solidFill>
                <a:latin typeface="Arial" charset="0"/>
                <a:ea typeface="Arial" charset="0"/>
                <a:cs typeface="Arial" charset="0"/>
              </a:rPr>
              <a:t>name goes here</a:t>
            </a:r>
            <a:endParaRPr lang="en-US" sz="1350" dirty="0">
              <a:latin typeface="Arial" charset="0"/>
              <a:ea typeface="Arial" charset="0"/>
              <a:cs typeface="Arial" charset="0"/>
            </a:endParaRPr>
          </a:p>
        </p:txBody>
      </p:sp>
      <p:sp>
        <p:nvSpPr>
          <p:cNvPr id="9" name="Text Placeholder 2"/>
          <p:cNvSpPr>
            <a:spLocks noGrp="1"/>
          </p:cNvSpPr>
          <p:nvPr>
            <p:ph type="body" idx="10" hasCustomPrompt="1"/>
          </p:nvPr>
        </p:nvSpPr>
        <p:spPr>
          <a:xfrm>
            <a:off x="545111" y="2165201"/>
            <a:ext cx="8219752" cy="671862"/>
          </a:xfrm>
          <a:prstGeom prst="rect">
            <a:avLst/>
          </a:prstGeom>
        </p:spPr>
        <p:txBody>
          <a:bodyPr anchor="ctr">
            <a:noAutofit/>
          </a:bodyPr>
          <a:lstStyle>
            <a:lvl1pPr marL="0" marR="0" indent="0" algn="l" defTabSz="342866" rtl="0" eaLnBrk="1" fontAlgn="auto" latinLnBrk="0" hangingPunct="1">
              <a:lnSpc>
                <a:spcPct val="100000"/>
              </a:lnSpc>
              <a:spcBef>
                <a:spcPts val="0"/>
              </a:spcBef>
              <a:spcAft>
                <a:spcPts val="0"/>
              </a:spcAft>
              <a:buClrTx/>
              <a:buSzTx/>
              <a:buFontTx/>
              <a:buNone/>
              <a:tabLst/>
              <a:defRPr sz="3000" b="0" cap="none" baseline="0">
                <a:solidFill>
                  <a:schemeClr val="tx1"/>
                </a:solidFill>
              </a:defRPr>
            </a:lvl1pPr>
            <a:lvl2pPr marL="342866" indent="0">
              <a:buNone/>
              <a:defRPr sz="1500" b="1"/>
            </a:lvl2pPr>
            <a:lvl3pPr marL="685732" indent="0">
              <a:buNone/>
              <a:defRPr sz="1350" b="1"/>
            </a:lvl3pPr>
            <a:lvl4pPr marL="1028598"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r>
              <a:rPr lang="en-US" sz="1200" dirty="0">
                <a:latin typeface="Arial" charset="0"/>
                <a:ea typeface="Arial" charset="0"/>
                <a:cs typeface="Arial" charset="0"/>
              </a:rPr>
              <a:t>Presentation name goes here</a:t>
            </a:r>
          </a:p>
        </p:txBody>
      </p:sp>
    </p:spTree>
    <p:extLst>
      <p:ext uri="{BB962C8B-B14F-4D97-AF65-F5344CB8AC3E}">
        <p14:creationId xmlns:p14="http://schemas.microsoft.com/office/powerpoint/2010/main" val="35490720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453F-10C1-4C87-8379-8BC0DDF12A8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BB8B242-70B4-40FB-B232-B4B25DFA63B0}"/>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73727E-7C53-4C64-BF63-4D10A41170B2}"/>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FF19112-FD15-413C-A401-DA241DB9A51B}"/>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6B6524A8-74F5-4353-9B0E-FADCB1B14382}"/>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5361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BC0FB-817C-4FB9-89AD-4EFAAC842A3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D5D9A83-DE1A-4A01-94EF-EF961AE49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A9F2B9-2CCA-42A6-B6C3-93047DDBE23D}"/>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3DBD5B6-CAB7-45E6-95AD-AC8C7488F82D}"/>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9732F63-DB6D-4F7A-8947-61B1028A1C91}"/>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98466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2BC76-B7A5-47B4-A695-28791F94285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42A251-D04E-4722-A973-DEE1C885FD50}"/>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BCBC20-400D-4FC1-B73C-BA675628EFFB}"/>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EB2C3A84-C4ED-4636-BB5A-EBABD0ABD22E}"/>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4EDCC7FC-C10F-4908-BAA6-FEFD56FCE329}"/>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00116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A8692-75BD-4F3F-B834-A3863594AE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7D2FA2-EC03-4D7E-90AB-31022A7519F9}"/>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286B643-5C4B-4273-AB15-33D60010B260}"/>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8CF6C5F-2838-4F3C-AD2B-7F5638F5E02F}"/>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99F9045-9E17-4170-9F4D-5FA5752944D9}"/>
              </a:ext>
            </a:extLst>
          </p:cNvPr>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9DB6375F-7E04-4530-A61A-17B6BBB3FB3E}"/>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83972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39CF-788F-4C1F-A9C1-21CD13BBA7CD}"/>
              </a:ext>
            </a:extLst>
          </p:cNvPr>
          <p:cNvSpPr>
            <a:spLocks noGrp="1"/>
          </p:cNvSpPr>
          <p:nvPr>
            <p:ph type="title"/>
          </p:nvPr>
        </p:nvSpPr>
        <p:spPr>
          <a:xfrm>
            <a:off x="629841" y="273844"/>
            <a:ext cx="7886700" cy="994172"/>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72BAE-FCD7-47E1-93C7-67B88182E87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564D400-2CF6-439A-8C61-257ECE8DC524}"/>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59EFBA4-EF7F-4E2D-90F6-43689661F97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5738A86-D570-4094-A8DD-84CA7849C90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8CBE19-7330-4F03-A75A-415F92D8CE01}"/>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0BA6E93D-12E2-47FB-83D1-7BFDA3C4EDA2}"/>
              </a:ext>
            </a:extLst>
          </p:cNvPr>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FDDF2E6B-32E8-411F-8D1F-377F0C871A76}"/>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24134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EF0B3-DB12-4679-8581-A069BA8275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D41663-B011-4E83-BD9B-7CECD76C5ECB}"/>
              </a:ext>
            </a:extLst>
          </p:cNvPr>
          <p:cNvSpPr>
            <a:spLocks noGrp="1"/>
          </p:cNvSpPr>
          <p:nvPr>
            <p:ph type="dt" sz="half" idx="10"/>
          </p:nvPr>
        </p:nvSpPr>
        <p:spPr/>
        <p:txBody>
          <a:bodyPr/>
          <a:lstStyle/>
          <a:p>
            <a:fld id="{6977C84C-179B-46A6-ACAE-955BA2863F5A}" type="datetimeFigureOut">
              <a:rPr lang="en-GB" smtClean="0">
                <a:solidFill>
                  <a:prstClr val="black">
                    <a:tint val="75000"/>
                  </a:prstClr>
                </a:solidFill>
              </a:rPr>
              <a:pPr/>
              <a:t>18/04/2024</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355AEB27-BEF6-459E-B9C8-671F4F214B15}"/>
              </a:ext>
            </a:extLst>
          </p:cNvPr>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E41A5DAF-453B-4977-98D0-97C797BF636C}"/>
              </a:ext>
            </a:extLst>
          </p:cNvPr>
          <p:cNvSpPr>
            <a:spLocks noGrp="1"/>
          </p:cNvSpPr>
          <p:nvPr>
            <p:ph type="sldNum" sz="quarter" idx="12"/>
          </p:nvPr>
        </p:nvSpPr>
        <p:spPr/>
        <p:txBody>
          <a:bodyPr/>
          <a:lstStyle/>
          <a:p>
            <a:fld id="{50129155-AF26-4B8D-BC9A-7D9CF726BE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128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theme" Target="../theme/theme10.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image" Target="../media/image3.png"/><Relationship Id="rId2" Type="http://schemas.openxmlformats.org/officeDocument/2006/relationships/slideLayout" Target="../slideLayouts/slideLayout20.xml"/><Relationship Id="rId16"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image" Target="../media/image1.png"/><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5.xml"/><Relationship Id="rId18" Type="http://schemas.openxmlformats.org/officeDocument/2006/relationships/image" Target="../media/image3.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image" Target="../media/image2.png"/><Relationship Id="rId2" Type="http://schemas.openxmlformats.org/officeDocument/2006/relationships/slideLayout" Target="../slideLayouts/slideLayout33.xml"/><Relationship Id="rId16" Type="http://schemas.openxmlformats.org/officeDocument/2006/relationships/image" Target="../media/image1.png"/><Relationship Id="rId20"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microsoft.com/office/2007/relationships/hdphoto" Target="../media/hdphoto1.wdp"/><Relationship Id="rId10" Type="http://schemas.openxmlformats.org/officeDocument/2006/relationships/slideLayout" Target="../slideLayouts/slideLayout41.xml"/><Relationship Id="rId19" Type="http://schemas.openxmlformats.org/officeDocument/2006/relationships/image" Target="../media/image6.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theme" Target="../theme/theme6.xml"/><Relationship Id="rId18" Type="http://schemas.openxmlformats.org/officeDocument/2006/relationships/image" Target="../media/image3.png"/><Relationship Id="rId3" Type="http://schemas.openxmlformats.org/officeDocument/2006/relationships/slideLayout" Target="../slideLayouts/slideLayout46.xml"/><Relationship Id="rId21" Type="http://schemas.microsoft.com/office/2007/relationships/hdphoto" Target="../media/hdphoto2.wdp"/><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png"/><Relationship Id="rId2" Type="http://schemas.openxmlformats.org/officeDocument/2006/relationships/slideLayout" Target="../slideLayouts/slideLayout45.xml"/><Relationship Id="rId16" Type="http://schemas.openxmlformats.org/officeDocument/2006/relationships/image" Target="../media/image1.png"/><Relationship Id="rId20" Type="http://schemas.openxmlformats.org/officeDocument/2006/relationships/image" Target="../media/image8.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microsoft.com/office/2007/relationships/hdphoto" Target="../media/hdphoto1.wdp"/><Relationship Id="rId10" Type="http://schemas.openxmlformats.org/officeDocument/2006/relationships/slideLayout" Target="../slideLayouts/slideLayout53.xml"/><Relationship Id="rId19" Type="http://schemas.openxmlformats.org/officeDocument/2006/relationships/image" Target="../media/image6.pn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7.xml"/><Relationship Id="rId18"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3.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microsoft.com/office/2007/relationships/hdphoto" Target="../media/hdphoto2.wdp"/><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8.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theme" Target="../theme/theme9.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200182"/>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4767319"/>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4767319"/>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319"/>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A5670E8-C987-4FEC-9CC4-26236005593E}" type="slidenum">
              <a:rPr lang="en-GB" smtClean="0"/>
              <a:t>‹#›</a:t>
            </a:fld>
            <a:endParaRPr lang="en-GB"/>
          </a:p>
        </p:txBody>
      </p:sp>
    </p:spTree>
    <p:extLst>
      <p:ext uri="{BB962C8B-B14F-4D97-AF65-F5344CB8AC3E}">
        <p14:creationId xmlns:p14="http://schemas.microsoft.com/office/powerpoint/2010/main" val="3440272995"/>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35DDF-ECE2-47EB-9ED9-94D761E2D1B6}"/>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8E04BF-ED27-4AF7-84A2-B860BC641760}"/>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024FC-8010-4FDF-9356-F0800342580C}"/>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6977C84C-179B-46A6-ACAE-955BA2863F5A}" type="datetimeFigureOut">
              <a:rPr lang="en-GB" smtClean="0">
                <a:solidFill>
                  <a:prstClr val="black">
                    <a:tint val="75000"/>
                  </a:prstClr>
                </a:solidFill>
              </a:rPr>
              <a:pPr defTabSz="685800"/>
              <a:t>18/04/2024</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FB41E2B4-14B6-4FB6-99CD-846DFD4EB53E}"/>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2D0CE0A2-9981-4428-8C4E-37E9CD15678B}"/>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50129155-AF26-4B8D-BC9A-7D9CF726BE2D}" type="slidenum">
              <a:rPr lang="en-GB" smtClean="0">
                <a:solidFill>
                  <a:prstClr val="black">
                    <a:tint val="75000"/>
                  </a:prstClr>
                </a:solidFill>
              </a:rPr>
              <a:pPr defTabSz="685800"/>
              <a:t>‹#›</a:t>
            </a:fld>
            <a:endParaRPr lang="en-GB">
              <a:solidFill>
                <a:prstClr val="black">
                  <a:tint val="75000"/>
                </a:prstClr>
              </a:solidFill>
            </a:endParaRPr>
          </a:p>
        </p:txBody>
      </p:sp>
    </p:spTree>
    <p:extLst>
      <p:ext uri="{BB962C8B-B14F-4D97-AF65-F5344CB8AC3E}">
        <p14:creationId xmlns:p14="http://schemas.microsoft.com/office/powerpoint/2010/main" val="972097911"/>
      </p:ext>
    </p:extLst>
  </p:cSld>
  <p:clrMap bg1="lt1" tx1="dk1" bg2="lt2" tx2="dk2" accent1="accent1" accent2="accent2" accent3="accent3" accent4="accent4" accent5="accent5" accent6="accent6" hlink="hlink" folHlink="folHlink"/>
  <p:sldLayoutIdLst>
    <p:sldLayoutId id="2147485913" r:id="rId1"/>
    <p:sldLayoutId id="2147485914" r:id="rId2"/>
    <p:sldLayoutId id="2147485915" r:id="rId3"/>
    <p:sldLayoutId id="2147485916" r:id="rId4"/>
    <p:sldLayoutId id="2147485917" r:id="rId5"/>
    <p:sldLayoutId id="2147485918" r:id="rId6"/>
    <p:sldLayoutId id="2147485919" r:id="rId7"/>
    <p:sldLayoutId id="2147485920" r:id="rId8"/>
    <p:sldLayoutId id="2147485921" r:id="rId9"/>
    <p:sldLayoutId id="2147485922" r:id="rId10"/>
    <p:sldLayoutId id="2147485923" r:id="rId11"/>
    <p:sldLayoutId id="2147485924"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172593" y="342900"/>
            <a:ext cx="8798814" cy="569214"/>
          </a:xfrm>
          <a:prstGeom prst="rect">
            <a:avLst/>
          </a:prstGeom>
        </p:spPr>
        <p:txBody>
          <a:bodyPr vert="horz" lIns="68579" tIns="34289" rIns="68579" bIns="34289"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172593" y="1369219"/>
            <a:ext cx="8798814" cy="3263504"/>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172593" y="4770798"/>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2389239" y="4767264"/>
            <a:ext cx="4365522"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6914007"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F4DE3823-CC86-4AC6-95C0-DC3ECA80FD88}" type="slidenum">
              <a:rPr lang="en-US" smtClean="0">
                <a:solidFill>
                  <a:srgbClr val="000000">
                    <a:tint val="75000"/>
                  </a:srgbClr>
                </a:solidFill>
              </a:rPr>
              <a:pPr defTabSz="685783"/>
              <a:t>‹#›</a:t>
            </a:fld>
            <a:endParaRPr lang="en-US">
              <a:solidFill>
                <a:srgbClr val="000000">
                  <a:tint val="75000"/>
                </a:srgbClr>
              </a:solidFill>
            </a:endParaRPr>
          </a:p>
        </p:txBody>
      </p:sp>
    </p:spTree>
    <p:extLst>
      <p:ext uri="{BB962C8B-B14F-4D97-AF65-F5344CB8AC3E}">
        <p14:creationId xmlns:p14="http://schemas.microsoft.com/office/powerpoint/2010/main" val="3736328859"/>
      </p:ext>
    </p:extLst>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Lst>
  <p:hf sldNum="0" hdr="0" ftr="0" dt="0"/>
  <p:txStyles>
    <p:titleStyle>
      <a:lvl1pPr algn="ctr" defTabSz="685783" rtl="0" eaLnBrk="1" latinLnBrk="0" hangingPunct="1">
        <a:lnSpc>
          <a:spcPct val="90000"/>
        </a:lnSpc>
        <a:spcBef>
          <a:spcPct val="0"/>
        </a:spcBef>
        <a:buNone/>
        <a:defRPr sz="2700" b="1" kern="1200" cap="all" baseline="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90B616-241D-4DFE-BC2F-C001ED77E825}"/>
              </a:ext>
            </a:extLst>
          </p:cNvPr>
          <p:cNvSpPr>
            <a:spLocks noGrp="1"/>
          </p:cNvSpPr>
          <p:nvPr>
            <p:ph type="title"/>
          </p:nvPr>
        </p:nvSpPr>
        <p:spPr>
          <a:xfrm>
            <a:off x="172593" y="342900"/>
            <a:ext cx="8798814" cy="569214"/>
          </a:xfrm>
          <a:prstGeom prst="rect">
            <a:avLst/>
          </a:prstGeom>
        </p:spPr>
        <p:txBody>
          <a:bodyPr vert="horz" lIns="68579" tIns="34289" rIns="68579" bIns="34289" rtlCol="0" anchor="t"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A8AE909E-CC4A-4E51-BC02-B893225D2B31}"/>
              </a:ext>
            </a:extLst>
          </p:cNvPr>
          <p:cNvSpPr>
            <a:spLocks noGrp="1"/>
          </p:cNvSpPr>
          <p:nvPr>
            <p:ph type="body" idx="1"/>
          </p:nvPr>
        </p:nvSpPr>
        <p:spPr>
          <a:xfrm>
            <a:off x="172593" y="1369219"/>
            <a:ext cx="8798814" cy="3263504"/>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B6EE4-1695-4DD6-9758-84FFE963D6AE}"/>
              </a:ext>
            </a:extLst>
          </p:cNvPr>
          <p:cNvSpPr>
            <a:spLocks noGrp="1"/>
          </p:cNvSpPr>
          <p:nvPr>
            <p:ph type="dt" sz="half" idx="2"/>
          </p:nvPr>
        </p:nvSpPr>
        <p:spPr>
          <a:xfrm>
            <a:off x="172593" y="4770798"/>
            <a:ext cx="2057400" cy="273844"/>
          </a:xfrm>
          <a:prstGeom prst="rect">
            <a:avLst/>
          </a:prstGeom>
        </p:spPr>
        <p:txBody>
          <a:bodyPr vert="horz" lIns="68579" tIns="34289" rIns="68579" bIns="34289" rtlCol="0" anchor="ctr"/>
          <a:lstStyle>
            <a:lvl1pPr algn="l">
              <a:defRPr sz="900">
                <a:solidFill>
                  <a:schemeClr val="tx1">
                    <a:tint val="75000"/>
                  </a:schemeClr>
                </a:solidFill>
              </a:defRPr>
            </a:lvl1pPr>
          </a:lstStyle>
          <a:p>
            <a:pPr defTabSz="685783"/>
            <a:endParaRPr lang="en-US">
              <a:solidFill>
                <a:srgbClr val="000000">
                  <a:tint val="75000"/>
                </a:srgbClr>
              </a:solidFill>
            </a:endParaRPr>
          </a:p>
        </p:txBody>
      </p:sp>
      <p:sp>
        <p:nvSpPr>
          <p:cNvPr id="5" name="Footer Placeholder 4">
            <a:extLst>
              <a:ext uri="{FF2B5EF4-FFF2-40B4-BE49-F238E27FC236}">
                <a16:creationId xmlns:a16="http://schemas.microsoft.com/office/drawing/2014/main" id="{7B43250D-A8F9-4682-AD84-FD37BCAA6297}"/>
              </a:ext>
            </a:extLst>
          </p:cNvPr>
          <p:cNvSpPr>
            <a:spLocks noGrp="1"/>
          </p:cNvSpPr>
          <p:nvPr>
            <p:ph type="ftr" sz="quarter" idx="3"/>
          </p:nvPr>
        </p:nvSpPr>
        <p:spPr>
          <a:xfrm>
            <a:off x="2389239" y="4767264"/>
            <a:ext cx="4365522" cy="273844"/>
          </a:xfrm>
          <a:prstGeom prst="rect">
            <a:avLst/>
          </a:prstGeom>
        </p:spPr>
        <p:txBody>
          <a:bodyPr vert="horz" lIns="68579" tIns="34289" rIns="68579" bIns="34289" rtlCol="0" anchor="ctr"/>
          <a:lstStyle>
            <a:lvl1pPr algn="ctr">
              <a:defRPr sz="900">
                <a:solidFill>
                  <a:schemeClr val="tx1">
                    <a:tint val="75000"/>
                  </a:schemeClr>
                </a:solidFill>
              </a:defRPr>
            </a:lvl1pPr>
          </a:lstStyle>
          <a:p>
            <a:pPr defTabSz="685783"/>
            <a:endParaRPr lang="en-US">
              <a:solidFill>
                <a:srgbClr val="000000">
                  <a:tint val="75000"/>
                </a:srgbClr>
              </a:solidFill>
            </a:endParaRPr>
          </a:p>
        </p:txBody>
      </p:sp>
      <p:sp>
        <p:nvSpPr>
          <p:cNvPr id="6" name="Slide Number Placeholder 5">
            <a:extLst>
              <a:ext uri="{FF2B5EF4-FFF2-40B4-BE49-F238E27FC236}">
                <a16:creationId xmlns:a16="http://schemas.microsoft.com/office/drawing/2014/main" id="{C5E1A788-841D-41AB-A983-152B6532F723}"/>
              </a:ext>
            </a:extLst>
          </p:cNvPr>
          <p:cNvSpPr>
            <a:spLocks noGrp="1"/>
          </p:cNvSpPr>
          <p:nvPr>
            <p:ph type="sldNum" sz="quarter" idx="4"/>
          </p:nvPr>
        </p:nvSpPr>
        <p:spPr>
          <a:xfrm>
            <a:off x="6914007" y="4767264"/>
            <a:ext cx="2057400" cy="273844"/>
          </a:xfrm>
          <a:prstGeom prst="rect">
            <a:avLst/>
          </a:prstGeom>
        </p:spPr>
        <p:txBody>
          <a:bodyPr vert="horz" lIns="68579" tIns="34289" rIns="68579" bIns="34289" rtlCol="0" anchor="ctr"/>
          <a:lstStyle>
            <a:lvl1pPr algn="r">
              <a:defRPr sz="900">
                <a:solidFill>
                  <a:schemeClr val="tx1">
                    <a:tint val="75000"/>
                  </a:schemeClr>
                </a:solidFill>
              </a:defRPr>
            </a:lvl1pPr>
          </a:lstStyle>
          <a:p>
            <a:pPr defTabSz="685783"/>
            <a:fld id="{F4DE3823-CC86-4AC6-95C0-DC3ECA80FD88}" type="slidenum">
              <a:rPr lang="en-US" smtClean="0">
                <a:solidFill>
                  <a:srgbClr val="000000">
                    <a:tint val="75000"/>
                  </a:srgbClr>
                </a:solidFill>
              </a:rPr>
              <a:pPr defTabSz="685783"/>
              <a:t>‹#›</a:t>
            </a:fld>
            <a:endParaRPr lang="en-US">
              <a:solidFill>
                <a:srgbClr val="000000">
                  <a:tint val="75000"/>
                </a:srgbClr>
              </a:solidFill>
            </a:endParaRPr>
          </a:p>
        </p:txBody>
      </p:sp>
    </p:spTree>
    <p:extLst>
      <p:ext uri="{BB962C8B-B14F-4D97-AF65-F5344CB8AC3E}">
        <p14:creationId xmlns:p14="http://schemas.microsoft.com/office/powerpoint/2010/main" val="3736328859"/>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Lst>
  <p:hf sldNum="0" hdr="0" ftr="0" dt="0"/>
  <p:txStyles>
    <p:titleStyle>
      <a:lvl1pPr algn="ctr" defTabSz="685783" rtl="0" eaLnBrk="1" latinLnBrk="0" hangingPunct="1">
        <a:lnSpc>
          <a:spcPct val="90000"/>
        </a:lnSpc>
        <a:spcBef>
          <a:spcPct val="0"/>
        </a:spcBef>
        <a:buNone/>
        <a:defRPr sz="2700" b="1" kern="1200" cap="all" baseline="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481113" y="118515"/>
            <a:ext cx="1522455" cy="883024"/>
          </a:xfrm>
          <a:prstGeom prst="rect">
            <a:avLst/>
          </a:prstGeom>
        </p:spPr>
      </p:pic>
      <p:pic>
        <p:nvPicPr>
          <p:cNvPr id="10" name="Picture 9">
            <a:extLst>
              <a:ext uri="{FF2B5EF4-FFF2-40B4-BE49-F238E27FC236}">
                <a16:creationId xmlns:a16="http://schemas.microsoft.com/office/drawing/2014/main" id="{27BE1C9A-C5BE-3A49-8438-C8E4F4BEB4D1}"/>
              </a:ext>
            </a:extLst>
          </p:cNvPr>
          <p:cNvPicPr>
            <a:picLocks noChangeAspect="1"/>
          </p:cNvPicPr>
          <p:nvPr/>
        </p:nvPicPr>
        <p:blipFill>
          <a:blip r:embed="rId16"/>
          <a:stretch>
            <a:fillRect/>
          </a:stretch>
        </p:blipFill>
        <p:spPr>
          <a:xfrm>
            <a:off x="7277586" y="4845984"/>
            <a:ext cx="1705052" cy="176689"/>
          </a:xfrm>
          <a:prstGeom prst="rect">
            <a:avLst/>
          </a:prstGeom>
        </p:spPr>
      </p:pic>
      <p:pic>
        <p:nvPicPr>
          <p:cNvPr id="11" name="Picture 10">
            <a:extLst>
              <a:ext uri="{FF2B5EF4-FFF2-40B4-BE49-F238E27FC236}">
                <a16:creationId xmlns:a16="http://schemas.microsoft.com/office/drawing/2014/main" id="{3916B64E-046A-494A-965F-BE0149D8C4FB}"/>
              </a:ext>
            </a:extLst>
          </p:cNvPr>
          <p:cNvPicPr>
            <a:picLocks noChangeAspect="1"/>
          </p:cNvPicPr>
          <p:nvPr/>
        </p:nvPicPr>
        <p:blipFill>
          <a:blip r:embed="rId17"/>
          <a:stretch>
            <a:fillRect/>
          </a:stretch>
        </p:blipFill>
        <p:spPr>
          <a:xfrm>
            <a:off x="279245" y="4502771"/>
            <a:ext cx="1554666" cy="538951"/>
          </a:xfrm>
          <a:prstGeom prst="rect">
            <a:avLst/>
          </a:prstGeom>
        </p:spPr>
      </p:pic>
      <p:sp>
        <p:nvSpPr>
          <p:cNvPr id="12" name="Bevel 11"/>
          <p:cNvSpPr/>
          <p:nvPr/>
        </p:nvSpPr>
        <p:spPr>
          <a:xfrm>
            <a:off x="-19230" y="1116642"/>
            <a:ext cx="9163230" cy="61645"/>
          </a:xfrm>
          <a:prstGeom prst="bevel">
            <a:avLst/>
          </a:prstGeom>
          <a:solidFill>
            <a:srgbClr val="1B69B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295" tIns="45640" rIns="91295" bIns="45640" rtlCol="0" anchor="ctr"/>
          <a:lstStyle/>
          <a:p>
            <a:pPr algn="ctr" defTabSz="914400"/>
            <a:endParaRPr lang="en-US" sz="1000">
              <a:solidFill>
                <a:prstClr val="white"/>
              </a:solidFill>
            </a:endParaRPr>
          </a:p>
        </p:txBody>
      </p:sp>
    </p:spTree>
    <p:extLst>
      <p:ext uri="{BB962C8B-B14F-4D97-AF65-F5344CB8AC3E}">
        <p14:creationId xmlns:p14="http://schemas.microsoft.com/office/powerpoint/2010/main" val="3296012833"/>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Lst>
  <p:hf sldNum="0" hdr="0" ftr="0" dt="0"/>
  <p:txStyles>
    <p:titleStyle>
      <a:lvl1pPr algn="l" defTabSz="68470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179" indent="-171179" algn="l" defTabSz="68470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536" indent="-171179" algn="l" defTabSz="68470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5882" indent="-171179" algn="l" defTabSz="68470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240"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0594"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2952"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5301"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7657"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0012" indent="-171179" algn="l" defTabSz="68470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4708" rtl="0" eaLnBrk="1" latinLnBrk="0" hangingPunct="1">
        <a:defRPr sz="1400" kern="1200">
          <a:solidFill>
            <a:schemeClr val="tx1"/>
          </a:solidFill>
          <a:latin typeface="+mn-lt"/>
          <a:ea typeface="+mn-ea"/>
          <a:cs typeface="+mn-cs"/>
        </a:defRPr>
      </a:lvl1pPr>
      <a:lvl2pPr marL="342354" algn="l" defTabSz="684708" rtl="0" eaLnBrk="1" latinLnBrk="0" hangingPunct="1">
        <a:defRPr sz="1400" kern="1200">
          <a:solidFill>
            <a:schemeClr val="tx1"/>
          </a:solidFill>
          <a:latin typeface="+mn-lt"/>
          <a:ea typeface="+mn-ea"/>
          <a:cs typeface="+mn-cs"/>
        </a:defRPr>
      </a:lvl2pPr>
      <a:lvl3pPr marL="684708" algn="l" defTabSz="684708" rtl="0" eaLnBrk="1" latinLnBrk="0" hangingPunct="1">
        <a:defRPr sz="1400" kern="1200">
          <a:solidFill>
            <a:schemeClr val="tx1"/>
          </a:solidFill>
          <a:latin typeface="+mn-lt"/>
          <a:ea typeface="+mn-ea"/>
          <a:cs typeface="+mn-cs"/>
        </a:defRPr>
      </a:lvl3pPr>
      <a:lvl4pPr marL="1027064" algn="l" defTabSz="684708" rtl="0" eaLnBrk="1" latinLnBrk="0" hangingPunct="1">
        <a:defRPr sz="1400" kern="1200">
          <a:solidFill>
            <a:schemeClr val="tx1"/>
          </a:solidFill>
          <a:latin typeface="+mn-lt"/>
          <a:ea typeface="+mn-ea"/>
          <a:cs typeface="+mn-cs"/>
        </a:defRPr>
      </a:lvl4pPr>
      <a:lvl5pPr marL="1369416" algn="l" defTabSz="684708" rtl="0" eaLnBrk="1" latinLnBrk="0" hangingPunct="1">
        <a:defRPr sz="1400" kern="1200">
          <a:solidFill>
            <a:schemeClr val="tx1"/>
          </a:solidFill>
          <a:latin typeface="+mn-lt"/>
          <a:ea typeface="+mn-ea"/>
          <a:cs typeface="+mn-cs"/>
        </a:defRPr>
      </a:lvl5pPr>
      <a:lvl6pPr marL="1711772" algn="l" defTabSz="684708" rtl="0" eaLnBrk="1" latinLnBrk="0" hangingPunct="1">
        <a:defRPr sz="1400" kern="1200">
          <a:solidFill>
            <a:schemeClr val="tx1"/>
          </a:solidFill>
          <a:latin typeface="+mn-lt"/>
          <a:ea typeface="+mn-ea"/>
          <a:cs typeface="+mn-cs"/>
        </a:defRPr>
      </a:lvl6pPr>
      <a:lvl7pPr marL="2054128" algn="l" defTabSz="684708" rtl="0" eaLnBrk="1" latinLnBrk="0" hangingPunct="1">
        <a:defRPr sz="1400" kern="1200">
          <a:solidFill>
            <a:schemeClr val="tx1"/>
          </a:solidFill>
          <a:latin typeface="+mn-lt"/>
          <a:ea typeface="+mn-ea"/>
          <a:cs typeface="+mn-cs"/>
        </a:defRPr>
      </a:lvl7pPr>
      <a:lvl8pPr marL="2396481" algn="l" defTabSz="684708" rtl="0" eaLnBrk="1" latinLnBrk="0" hangingPunct="1">
        <a:defRPr sz="1400" kern="1200">
          <a:solidFill>
            <a:schemeClr val="tx1"/>
          </a:solidFill>
          <a:latin typeface="+mn-lt"/>
          <a:ea typeface="+mn-ea"/>
          <a:cs typeface="+mn-cs"/>
        </a:defRPr>
      </a:lvl8pPr>
      <a:lvl9pPr marL="2738834" algn="l" defTabSz="684708"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C:\Users\cwilliam\Desktop\Files from email\blue shapes.png"/>
          <p:cNvPicPr>
            <a:picLocks noChangeAspect="1" noChangeArrowheads="1"/>
          </p:cNvPicPr>
          <p:nvPr userDrawn="1"/>
        </p:nvPicPr>
        <p:blipFill>
          <a:blip r:embed="rId14">
            <a:duotone>
              <a:prstClr val="black"/>
              <a:schemeClr val="accent6">
                <a:tint val="45000"/>
                <a:satMod val="400000"/>
              </a:schemeClr>
            </a:duotone>
            <a:extLst>
              <a:ext uri="{BEBA8EAE-BF5A-486C-A8C5-ECC9F3942E4B}">
                <a14:imgProps xmlns:a14="http://schemas.microsoft.com/office/drawing/2010/main">
                  <a14:imgLayer r:embed="rId15">
                    <a14:imgEffect>
                      <a14:colorTemperature colorTemp="4075"/>
                    </a14:imgEffect>
                    <a14:imgEffect>
                      <a14:saturation sat="94000"/>
                    </a14:imgEffect>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rot="10800000">
            <a:off x="0" y="466725"/>
            <a:ext cx="4007160" cy="4083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 y="-17821"/>
            <a:ext cx="9144001" cy="4550071"/>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8343916" y="157963"/>
            <a:ext cx="579921" cy="30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81231" y="118515"/>
            <a:ext cx="1522455" cy="883024"/>
          </a:xfrm>
          <a:prstGeom prst="rect">
            <a:avLst/>
          </a:prstGeom>
        </p:spPr>
      </p:pic>
      <p:pic>
        <p:nvPicPr>
          <p:cNvPr id="8" name="Picture 7">
            <a:extLst>
              <a:ext uri="{FF2B5EF4-FFF2-40B4-BE49-F238E27FC236}">
                <a16:creationId xmlns:a16="http://schemas.microsoft.com/office/drawing/2014/main" id="{27BE1C9A-C5BE-3A49-8438-C8E4F4BEB4D1}"/>
              </a:ext>
            </a:extLst>
          </p:cNvPr>
          <p:cNvPicPr>
            <a:picLocks noChangeAspect="1"/>
          </p:cNvPicPr>
          <p:nvPr userDrawn="1"/>
        </p:nvPicPr>
        <p:blipFill>
          <a:blip r:embed="rId17"/>
          <a:stretch>
            <a:fillRect/>
          </a:stretch>
        </p:blipFill>
        <p:spPr>
          <a:xfrm>
            <a:off x="7277586" y="4846216"/>
            <a:ext cx="1705052" cy="176689"/>
          </a:xfrm>
          <a:prstGeom prst="rect">
            <a:avLst/>
          </a:prstGeom>
        </p:spPr>
      </p:pic>
      <p:pic>
        <p:nvPicPr>
          <p:cNvPr id="9" name="Picture 8">
            <a:extLst>
              <a:ext uri="{FF2B5EF4-FFF2-40B4-BE49-F238E27FC236}">
                <a16:creationId xmlns:a16="http://schemas.microsoft.com/office/drawing/2014/main" id="{3916B64E-046A-494A-965F-BE0149D8C4FB}"/>
              </a:ext>
            </a:extLst>
          </p:cNvPr>
          <p:cNvPicPr>
            <a:picLocks noChangeAspect="1"/>
          </p:cNvPicPr>
          <p:nvPr userDrawn="1"/>
        </p:nvPicPr>
        <p:blipFill>
          <a:blip r:embed="rId18"/>
          <a:stretch>
            <a:fillRect/>
          </a:stretch>
        </p:blipFill>
        <p:spPr>
          <a:xfrm>
            <a:off x="279245" y="4502952"/>
            <a:ext cx="1554666" cy="538951"/>
          </a:xfrm>
          <a:prstGeom prst="rect">
            <a:avLst/>
          </a:prstGeom>
        </p:spPr>
      </p:pic>
      <p:pic>
        <p:nvPicPr>
          <p:cNvPr id="1026" name="Picture 2" descr="C:\Users\cwilliam\Desktop\Files from email\orange corner.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 y="-17821"/>
            <a:ext cx="2216151" cy="11556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72958" y="148438"/>
            <a:ext cx="1519550" cy="730250"/>
          </a:xfrm>
          <a:prstGeom prst="rect">
            <a:avLst/>
          </a:prstGeom>
        </p:spPr>
      </p:pic>
    </p:spTree>
    <p:extLst>
      <p:ext uri="{BB962C8B-B14F-4D97-AF65-F5344CB8AC3E}">
        <p14:creationId xmlns:p14="http://schemas.microsoft.com/office/powerpoint/2010/main" val="2327192802"/>
      </p:ext>
    </p:extLst>
  </p:cSld>
  <p:clrMap bg1="lt1" tx1="dk1" bg2="lt2" tx2="dk2" accent1="accent1" accent2="accent2" accent3="accent3" accent4="accent4" accent5="accent5" accent6="accent6" hlink="hlink" folHlink="folHlink"/>
  <p:sldLayoutIdLst>
    <p:sldLayoutId id="2147485278" r:id="rId1"/>
    <p:sldLayoutId id="2147485279" r:id="rId2"/>
    <p:sldLayoutId id="2147485280" r:id="rId3"/>
    <p:sldLayoutId id="2147485281" r:id="rId4"/>
    <p:sldLayoutId id="2147485282" r:id="rId5"/>
    <p:sldLayoutId id="2147485283" r:id="rId6"/>
    <p:sldLayoutId id="2147485284" r:id="rId7"/>
    <p:sldLayoutId id="2147485285" r:id="rId8"/>
    <p:sldLayoutId id="2147485286" r:id="rId9"/>
    <p:sldLayoutId id="2147485287" r:id="rId10"/>
    <p:sldLayoutId id="2147485288" r:id="rId11"/>
    <p:sldLayoutId id="2147485289" r:id="rId12"/>
  </p:sldLayoutIdLst>
  <p:hf sldNum="0" hdr="0" ftr="0" dt="0"/>
  <p:txStyles>
    <p:titleStyle>
      <a:lvl1pPr algn="ctr" defTabSz="913627"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62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22" indent="-285509" algn="l" defTabSz="91362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036" indent="-228409" algn="l" defTabSz="91362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84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66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47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29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108"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923"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27" rtl="0" eaLnBrk="1" latinLnBrk="0" hangingPunct="1">
        <a:defRPr sz="1800" kern="1200">
          <a:solidFill>
            <a:schemeClr val="tx1"/>
          </a:solidFill>
          <a:latin typeface="+mn-lt"/>
          <a:ea typeface="+mn-ea"/>
          <a:cs typeface="+mn-cs"/>
        </a:defRPr>
      </a:lvl1pPr>
      <a:lvl2pPr marL="456815" algn="l" defTabSz="913627" rtl="0" eaLnBrk="1" latinLnBrk="0" hangingPunct="1">
        <a:defRPr sz="1800" kern="1200">
          <a:solidFill>
            <a:schemeClr val="tx1"/>
          </a:solidFill>
          <a:latin typeface="+mn-lt"/>
          <a:ea typeface="+mn-ea"/>
          <a:cs typeface="+mn-cs"/>
        </a:defRPr>
      </a:lvl2pPr>
      <a:lvl3pPr marL="913627" algn="l" defTabSz="913627" rtl="0" eaLnBrk="1" latinLnBrk="0" hangingPunct="1">
        <a:defRPr sz="1800" kern="1200">
          <a:solidFill>
            <a:schemeClr val="tx1"/>
          </a:solidFill>
          <a:latin typeface="+mn-lt"/>
          <a:ea typeface="+mn-ea"/>
          <a:cs typeface="+mn-cs"/>
        </a:defRPr>
      </a:lvl3pPr>
      <a:lvl4pPr marL="1370445" algn="l" defTabSz="913627" rtl="0" eaLnBrk="1" latinLnBrk="0" hangingPunct="1">
        <a:defRPr sz="1800" kern="1200">
          <a:solidFill>
            <a:schemeClr val="tx1"/>
          </a:solidFill>
          <a:latin typeface="+mn-lt"/>
          <a:ea typeface="+mn-ea"/>
          <a:cs typeface="+mn-cs"/>
        </a:defRPr>
      </a:lvl4pPr>
      <a:lvl5pPr marL="1827257" algn="l" defTabSz="913627" rtl="0" eaLnBrk="1" latinLnBrk="0" hangingPunct="1">
        <a:defRPr sz="1800" kern="1200">
          <a:solidFill>
            <a:schemeClr val="tx1"/>
          </a:solidFill>
          <a:latin typeface="+mn-lt"/>
          <a:ea typeface="+mn-ea"/>
          <a:cs typeface="+mn-cs"/>
        </a:defRPr>
      </a:lvl5pPr>
      <a:lvl6pPr marL="2284072" algn="l" defTabSz="913627" rtl="0" eaLnBrk="1" latinLnBrk="0" hangingPunct="1">
        <a:defRPr sz="1800" kern="1200">
          <a:solidFill>
            <a:schemeClr val="tx1"/>
          </a:solidFill>
          <a:latin typeface="+mn-lt"/>
          <a:ea typeface="+mn-ea"/>
          <a:cs typeface="+mn-cs"/>
        </a:defRPr>
      </a:lvl6pPr>
      <a:lvl7pPr marL="2740887" algn="l" defTabSz="913627" rtl="0" eaLnBrk="1" latinLnBrk="0" hangingPunct="1">
        <a:defRPr sz="1800" kern="1200">
          <a:solidFill>
            <a:schemeClr val="tx1"/>
          </a:solidFill>
          <a:latin typeface="+mn-lt"/>
          <a:ea typeface="+mn-ea"/>
          <a:cs typeface="+mn-cs"/>
        </a:defRPr>
      </a:lvl7pPr>
      <a:lvl8pPr marL="3197702" algn="l" defTabSz="913627" rtl="0" eaLnBrk="1" latinLnBrk="0" hangingPunct="1">
        <a:defRPr sz="1800" kern="1200">
          <a:solidFill>
            <a:schemeClr val="tx1"/>
          </a:solidFill>
          <a:latin typeface="+mn-lt"/>
          <a:ea typeface="+mn-ea"/>
          <a:cs typeface="+mn-cs"/>
        </a:defRPr>
      </a:lvl8pPr>
      <a:lvl9pPr marL="3654517" algn="l" defTabSz="91362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descr="C:\Users\cwilliam\Desktop\Files from email\blue shapes.png"/>
          <p:cNvPicPr>
            <a:picLocks noChangeAspect="1" noChangeArrowheads="1"/>
          </p:cNvPicPr>
          <p:nvPr userDrawn="1"/>
        </p:nvPicPr>
        <p:blipFill>
          <a:blip r:embed="rId14">
            <a:duotone>
              <a:prstClr val="black"/>
              <a:schemeClr val="accent6">
                <a:tint val="45000"/>
                <a:satMod val="400000"/>
              </a:schemeClr>
            </a:duotone>
            <a:extLst>
              <a:ext uri="{BEBA8EAE-BF5A-486C-A8C5-ECC9F3942E4B}">
                <a14:imgProps xmlns:a14="http://schemas.microsoft.com/office/drawing/2010/main">
                  <a14:imgLayer r:embed="rId15">
                    <a14:imgEffect>
                      <a14:colorTemperature colorTemp="4075"/>
                    </a14:imgEffect>
                    <a14:imgEffect>
                      <a14:saturation sat="94000"/>
                    </a14:imgEffect>
                    <a14:imgEffect>
                      <a14:brightnessContrast bright="44000"/>
                    </a14:imgEffect>
                  </a14:imgLayer>
                </a14:imgProps>
              </a:ext>
              <a:ext uri="{28A0092B-C50C-407E-A947-70E740481C1C}">
                <a14:useLocalDpi xmlns:a14="http://schemas.microsoft.com/office/drawing/2010/main" val="0"/>
              </a:ext>
            </a:extLst>
          </a:blip>
          <a:srcRect/>
          <a:stretch>
            <a:fillRect/>
          </a:stretch>
        </p:blipFill>
        <p:spPr bwMode="auto">
          <a:xfrm rot="10800000">
            <a:off x="0" y="466725"/>
            <a:ext cx="4007160" cy="40833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 y="-17821"/>
            <a:ext cx="9144001" cy="4550071"/>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userDrawn="1"/>
        </p:nvSpPr>
        <p:spPr>
          <a:xfrm>
            <a:off x="8343916" y="157963"/>
            <a:ext cx="579921" cy="30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481231" y="118515"/>
            <a:ext cx="1522455" cy="883024"/>
          </a:xfrm>
          <a:prstGeom prst="rect">
            <a:avLst/>
          </a:prstGeom>
        </p:spPr>
      </p:pic>
      <p:pic>
        <p:nvPicPr>
          <p:cNvPr id="8" name="Picture 7">
            <a:extLst>
              <a:ext uri="{FF2B5EF4-FFF2-40B4-BE49-F238E27FC236}">
                <a16:creationId xmlns:a16="http://schemas.microsoft.com/office/drawing/2014/main" id="{27BE1C9A-C5BE-3A49-8438-C8E4F4BEB4D1}"/>
              </a:ext>
            </a:extLst>
          </p:cNvPr>
          <p:cNvPicPr>
            <a:picLocks noChangeAspect="1"/>
          </p:cNvPicPr>
          <p:nvPr userDrawn="1"/>
        </p:nvPicPr>
        <p:blipFill>
          <a:blip r:embed="rId17"/>
          <a:stretch>
            <a:fillRect/>
          </a:stretch>
        </p:blipFill>
        <p:spPr>
          <a:xfrm>
            <a:off x="7277586" y="4846216"/>
            <a:ext cx="1705052" cy="176689"/>
          </a:xfrm>
          <a:prstGeom prst="rect">
            <a:avLst/>
          </a:prstGeom>
        </p:spPr>
      </p:pic>
      <p:pic>
        <p:nvPicPr>
          <p:cNvPr id="9" name="Picture 8">
            <a:extLst>
              <a:ext uri="{FF2B5EF4-FFF2-40B4-BE49-F238E27FC236}">
                <a16:creationId xmlns:a16="http://schemas.microsoft.com/office/drawing/2014/main" id="{3916B64E-046A-494A-965F-BE0149D8C4FB}"/>
              </a:ext>
            </a:extLst>
          </p:cNvPr>
          <p:cNvPicPr>
            <a:picLocks noChangeAspect="1"/>
          </p:cNvPicPr>
          <p:nvPr userDrawn="1"/>
        </p:nvPicPr>
        <p:blipFill>
          <a:blip r:embed="rId18"/>
          <a:stretch>
            <a:fillRect/>
          </a:stretch>
        </p:blipFill>
        <p:spPr>
          <a:xfrm>
            <a:off x="279245" y="4502952"/>
            <a:ext cx="1554666" cy="538951"/>
          </a:xfrm>
          <a:prstGeom prst="rect">
            <a:avLst/>
          </a:prstGeom>
        </p:spPr>
      </p:pic>
      <p:pic>
        <p:nvPicPr>
          <p:cNvPr id="1026" name="Picture 2" descr="C:\Users\cwilliam\Desktop\Files from email\orange corner.png"/>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1" y="-17821"/>
            <a:ext cx="2216151" cy="11556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Comms &amp; Market\BRANDING\Logos\Transformation team\service improvement team 2.png"/>
          <p:cNvPicPr>
            <a:picLocks noChangeAspect="1" noChangeArrowheads="1"/>
          </p:cNvPicPr>
          <p:nvPr userDrawn="1"/>
        </p:nvPicPr>
        <p:blipFill>
          <a:blip r:embed="rId20">
            <a:duotone>
              <a:prstClr val="black"/>
              <a:schemeClr val="bg1">
                <a:tint val="45000"/>
                <a:satMod val="400000"/>
              </a:schemeClr>
            </a:duotone>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7067" y="159466"/>
            <a:ext cx="1696844" cy="61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536641"/>
      </p:ext>
    </p:extLst>
  </p:cSld>
  <p:clrMap bg1="lt1" tx1="dk1" bg2="lt2" tx2="dk2" accent1="accent1" accent2="accent2" accent3="accent3" accent4="accent4" accent5="accent5" accent6="accent6" hlink="hlink" folHlink="folHlink"/>
  <p:sldLayoutIdLst>
    <p:sldLayoutId id="2147485406" r:id="rId1"/>
    <p:sldLayoutId id="2147485407" r:id="rId2"/>
    <p:sldLayoutId id="2147485408" r:id="rId3"/>
    <p:sldLayoutId id="2147485409" r:id="rId4"/>
    <p:sldLayoutId id="2147485410" r:id="rId5"/>
    <p:sldLayoutId id="2147485411" r:id="rId6"/>
    <p:sldLayoutId id="2147485412" r:id="rId7"/>
    <p:sldLayoutId id="2147485413" r:id="rId8"/>
    <p:sldLayoutId id="2147485414" r:id="rId9"/>
    <p:sldLayoutId id="2147485415" r:id="rId10"/>
    <p:sldLayoutId id="2147485416" r:id="rId11"/>
    <p:sldLayoutId id="2147485417" r:id="rId12"/>
  </p:sldLayoutIdLst>
  <p:hf hdr="0" ftr="0" dt="0"/>
  <p:txStyles>
    <p:titleStyle>
      <a:lvl1pPr algn="ctr" defTabSz="913627"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62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22" indent="-285509" algn="l" defTabSz="91362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036" indent="-228409" algn="l" defTabSz="91362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84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66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47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29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108"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923"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27" rtl="0" eaLnBrk="1" latinLnBrk="0" hangingPunct="1">
        <a:defRPr sz="1800" kern="1200">
          <a:solidFill>
            <a:schemeClr val="tx1"/>
          </a:solidFill>
          <a:latin typeface="+mn-lt"/>
          <a:ea typeface="+mn-ea"/>
          <a:cs typeface="+mn-cs"/>
        </a:defRPr>
      </a:lvl1pPr>
      <a:lvl2pPr marL="456815" algn="l" defTabSz="913627" rtl="0" eaLnBrk="1" latinLnBrk="0" hangingPunct="1">
        <a:defRPr sz="1800" kern="1200">
          <a:solidFill>
            <a:schemeClr val="tx1"/>
          </a:solidFill>
          <a:latin typeface="+mn-lt"/>
          <a:ea typeface="+mn-ea"/>
          <a:cs typeface="+mn-cs"/>
        </a:defRPr>
      </a:lvl2pPr>
      <a:lvl3pPr marL="913627" algn="l" defTabSz="913627" rtl="0" eaLnBrk="1" latinLnBrk="0" hangingPunct="1">
        <a:defRPr sz="1800" kern="1200">
          <a:solidFill>
            <a:schemeClr val="tx1"/>
          </a:solidFill>
          <a:latin typeface="+mn-lt"/>
          <a:ea typeface="+mn-ea"/>
          <a:cs typeface="+mn-cs"/>
        </a:defRPr>
      </a:lvl3pPr>
      <a:lvl4pPr marL="1370445" algn="l" defTabSz="913627" rtl="0" eaLnBrk="1" latinLnBrk="0" hangingPunct="1">
        <a:defRPr sz="1800" kern="1200">
          <a:solidFill>
            <a:schemeClr val="tx1"/>
          </a:solidFill>
          <a:latin typeface="+mn-lt"/>
          <a:ea typeface="+mn-ea"/>
          <a:cs typeface="+mn-cs"/>
        </a:defRPr>
      </a:lvl4pPr>
      <a:lvl5pPr marL="1827257" algn="l" defTabSz="913627" rtl="0" eaLnBrk="1" latinLnBrk="0" hangingPunct="1">
        <a:defRPr sz="1800" kern="1200">
          <a:solidFill>
            <a:schemeClr val="tx1"/>
          </a:solidFill>
          <a:latin typeface="+mn-lt"/>
          <a:ea typeface="+mn-ea"/>
          <a:cs typeface="+mn-cs"/>
        </a:defRPr>
      </a:lvl5pPr>
      <a:lvl6pPr marL="2284072" algn="l" defTabSz="913627" rtl="0" eaLnBrk="1" latinLnBrk="0" hangingPunct="1">
        <a:defRPr sz="1800" kern="1200">
          <a:solidFill>
            <a:schemeClr val="tx1"/>
          </a:solidFill>
          <a:latin typeface="+mn-lt"/>
          <a:ea typeface="+mn-ea"/>
          <a:cs typeface="+mn-cs"/>
        </a:defRPr>
      </a:lvl6pPr>
      <a:lvl7pPr marL="2740887" algn="l" defTabSz="913627" rtl="0" eaLnBrk="1" latinLnBrk="0" hangingPunct="1">
        <a:defRPr sz="1800" kern="1200">
          <a:solidFill>
            <a:schemeClr val="tx1"/>
          </a:solidFill>
          <a:latin typeface="+mn-lt"/>
          <a:ea typeface="+mn-ea"/>
          <a:cs typeface="+mn-cs"/>
        </a:defRPr>
      </a:lvl7pPr>
      <a:lvl8pPr marL="3197702" algn="l" defTabSz="913627" rtl="0" eaLnBrk="1" latinLnBrk="0" hangingPunct="1">
        <a:defRPr sz="1800" kern="1200">
          <a:solidFill>
            <a:schemeClr val="tx1"/>
          </a:solidFill>
          <a:latin typeface="+mn-lt"/>
          <a:ea typeface="+mn-ea"/>
          <a:cs typeface="+mn-cs"/>
        </a:defRPr>
      </a:lvl8pPr>
      <a:lvl9pPr marL="3654517" algn="l" defTabSz="91362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8343900" y="157963"/>
            <a:ext cx="579921" cy="308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81231" y="118515"/>
            <a:ext cx="1522455" cy="883024"/>
          </a:xfrm>
          <a:prstGeom prst="rect">
            <a:avLst/>
          </a:prstGeom>
        </p:spPr>
      </p:pic>
      <p:pic>
        <p:nvPicPr>
          <p:cNvPr id="8" name="Picture 7">
            <a:extLst>
              <a:ext uri="{FF2B5EF4-FFF2-40B4-BE49-F238E27FC236}">
                <a16:creationId xmlns:a16="http://schemas.microsoft.com/office/drawing/2014/main" id="{27BE1C9A-C5BE-3A49-8438-C8E4F4BEB4D1}"/>
              </a:ext>
            </a:extLst>
          </p:cNvPr>
          <p:cNvPicPr>
            <a:picLocks noChangeAspect="1"/>
          </p:cNvPicPr>
          <p:nvPr userDrawn="1"/>
        </p:nvPicPr>
        <p:blipFill>
          <a:blip r:embed="rId15"/>
          <a:stretch>
            <a:fillRect/>
          </a:stretch>
        </p:blipFill>
        <p:spPr>
          <a:xfrm>
            <a:off x="7277586" y="4846208"/>
            <a:ext cx="1705052" cy="176689"/>
          </a:xfrm>
          <a:prstGeom prst="rect">
            <a:avLst/>
          </a:prstGeom>
        </p:spPr>
      </p:pic>
      <p:pic>
        <p:nvPicPr>
          <p:cNvPr id="9" name="Picture 8">
            <a:extLst>
              <a:ext uri="{FF2B5EF4-FFF2-40B4-BE49-F238E27FC236}">
                <a16:creationId xmlns:a16="http://schemas.microsoft.com/office/drawing/2014/main" id="{3916B64E-046A-494A-965F-BE0149D8C4FB}"/>
              </a:ext>
            </a:extLst>
          </p:cNvPr>
          <p:cNvPicPr>
            <a:picLocks noChangeAspect="1"/>
          </p:cNvPicPr>
          <p:nvPr userDrawn="1"/>
        </p:nvPicPr>
        <p:blipFill>
          <a:blip r:embed="rId16"/>
          <a:stretch>
            <a:fillRect/>
          </a:stretch>
        </p:blipFill>
        <p:spPr>
          <a:xfrm>
            <a:off x="279245" y="4502944"/>
            <a:ext cx="1554666" cy="538951"/>
          </a:xfrm>
          <a:prstGeom prst="rect">
            <a:avLst/>
          </a:prstGeom>
        </p:spPr>
      </p:pic>
      <p:pic>
        <p:nvPicPr>
          <p:cNvPr id="1026" name="Picture 2" descr="C:\Users\cwilliam\Desktop\Files from email\orange corner.png"/>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17823"/>
            <a:ext cx="2216151" cy="115569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Comms &amp; Market\BRANDING\Logos\Transformation team\service improvement team 2.png"/>
          <p:cNvPicPr>
            <a:picLocks noChangeAspect="1" noChangeArrowheads="1"/>
          </p:cNvPicPr>
          <p:nvPr userDrawn="1"/>
        </p:nvPicPr>
        <p:blipFill>
          <a:blip r:embed="rId18">
            <a:duotone>
              <a:prstClr val="black"/>
              <a:schemeClr val="bg1">
                <a:tint val="45000"/>
                <a:satMod val="400000"/>
              </a:schemeClr>
            </a:duotone>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7067" y="159464"/>
            <a:ext cx="1696844" cy="614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29739"/>
      </p:ext>
    </p:extLst>
  </p:cSld>
  <p:clrMap bg1="lt1" tx1="dk1" bg2="lt2" tx2="dk2" accent1="accent1" accent2="accent2" accent3="accent3" accent4="accent4" accent5="accent5" accent6="accent6" hlink="hlink" folHlink="folHlink"/>
  <p:sldLayoutIdLst>
    <p:sldLayoutId id="2147485778" r:id="rId1"/>
    <p:sldLayoutId id="2147485779" r:id="rId2"/>
    <p:sldLayoutId id="2147485780" r:id="rId3"/>
    <p:sldLayoutId id="2147485781" r:id="rId4"/>
    <p:sldLayoutId id="2147485782" r:id="rId5"/>
    <p:sldLayoutId id="2147485783" r:id="rId6"/>
    <p:sldLayoutId id="2147485784" r:id="rId7"/>
    <p:sldLayoutId id="2147485785" r:id="rId8"/>
    <p:sldLayoutId id="2147485786" r:id="rId9"/>
    <p:sldLayoutId id="2147485787" r:id="rId10"/>
    <p:sldLayoutId id="2147485788" r:id="rId11"/>
    <p:sldLayoutId id="2147485789" r:id="rId12"/>
  </p:sldLayoutIdLst>
  <p:hf hdr="0" ftr="0" dt="0"/>
  <p:txStyles>
    <p:titleStyle>
      <a:lvl1pPr algn="ctr" defTabSz="913627" rtl="0" eaLnBrk="1" latinLnBrk="0" hangingPunct="1">
        <a:spcBef>
          <a:spcPct val="0"/>
        </a:spcBef>
        <a:buNone/>
        <a:defRPr sz="4400" kern="1200">
          <a:solidFill>
            <a:schemeClr val="tx1"/>
          </a:solidFill>
          <a:latin typeface="+mj-lt"/>
          <a:ea typeface="+mj-ea"/>
          <a:cs typeface="+mj-cs"/>
        </a:defRPr>
      </a:lvl1pPr>
    </p:titleStyle>
    <p:bodyStyle>
      <a:lvl1pPr marL="342610" indent="-342610" algn="l" defTabSz="913627"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22" indent="-285509" algn="l" defTabSz="913627"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036" indent="-228409" algn="l" defTabSz="913627"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84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66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479"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294"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108"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923" indent="-228409" algn="l" defTabSz="9136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627" rtl="0" eaLnBrk="1" latinLnBrk="0" hangingPunct="1">
        <a:defRPr sz="1800" kern="1200">
          <a:solidFill>
            <a:schemeClr val="tx1"/>
          </a:solidFill>
          <a:latin typeface="+mn-lt"/>
          <a:ea typeface="+mn-ea"/>
          <a:cs typeface="+mn-cs"/>
        </a:defRPr>
      </a:lvl1pPr>
      <a:lvl2pPr marL="456815" algn="l" defTabSz="913627" rtl="0" eaLnBrk="1" latinLnBrk="0" hangingPunct="1">
        <a:defRPr sz="1800" kern="1200">
          <a:solidFill>
            <a:schemeClr val="tx1"/>
          </a:solidFill>
          <a:latin typeface="+mn-lt"/>
          <a:ea typeface="+mn-ea"/>
          <a:cs typeface="+mn-cs"/>
        </a:defRPr>
      </a:lvl2pPr>
      <a:lvl3pPr marL="913627" algn="l" defTabSz="913627" rtl="0" eaLnBrk="1" latinLnBrk="0" hangingPunct="1">
        <a:defRPr sz="1800" kern="1200">
          <a:solidFill>
            <a:schemeClr val="tx1"/>
          </a:solidFill>
          <a:latin typeface="+mn-lt"/>
          <a:ea typeface="+mn-ea"/>
          <a:cs typeface="+mn-cs"/>
        </a:defRPr>
      </a:lvl3pPr>
      <a:lvl4pPr marL="1370445" algn="l" defTabSz="913627" rtl="0" eaLnBrk="1" latinLnBrk="0" hangingPunct="1">
        <a:defRPr sz="1800" kern="1200">
          <a:solidFill>
            <a:schemeClr val="tx1"/>
          </a:solidFill>
          <a:latin typeface="+mn-lt"/>
          <a:ea typeface="+mn-ea"/>
          <a:cs typeface="+mn-cs"/>
        </a:defRPr>
      </a:lvl4pPr>
      <a:lvl5pPr marL="1827257" algn="l" defTabSz="913627" rtl="0" eaLnBrk="1" latinLnBrk="0" hangingPunct="1">
        <a:defRPr sz="1800" kern="1200">
          <a:solidFill>
            <a:schemeClr val="tx1"/>
          </a:solidFill>
          <a:latin typeface="+mn-lt"/>
          <a:ea typeface="+mn-ea"/>
          <a:cs typeface="+mn-cs"/>
        </a:defRPr>
      </a:lvl5pPr>
      <a:lvl6pPr marL="2284072" algn="l" defTabSz="913627" rtl="0" eaLnBrk="1" latinLnBrk="0" hangingPunct="1">
        <a:defRPr sz="1800" kern="1200">
          <a:solidFill>
            <a:schemeClr val="tx1"/>
          </a:solidFill>
          <a:latin typeface="+mn-lt"/>
          <a:ea typeface="+mn-ea"/>
          <a:cs typeface="+mn-cs"/>
        </a:defRPr>
      </a:lvl6pPr>
      <a:lvl7pPr marL="2740887" algn="l" defTabSz="913627" rtl="0" eaLnBrk="1" latinLnBrk="0" hangingPunct="1">
        <a:defRPr sz="1800" kern="1200">
          <a:solidFill>
            <a:schemeClr val="tx1"/>
          </a:solidFill>
          <a:latin typeface="+mn-lt"/>
          <a:ea typeface="+mn-ea"/>
          <a:cs typeface="+mn-cs"/>
        </a:defRPr>
      </a:lvl7pPr>
      <a:lvl8pPr marL="3197702" algn="l" defTabSz="913627" rtl="0" eaLnBrk="1" latinLnBrk="0" hangingPunct="1">
        <a:defRPr sz="1800" kern="1200">
          <a:solidFill>
            <a:schemeClr val="tx1"/>
          </a:solidFill>
          <a:latin typeface="+mn-lt"/>
          <a:ea typeface="+mn-ea"/>
          <a:cs typeface="+mn-cs"/>
        </a:defRPr>
      </a:lvl8pPr>
      <a:lvl9pPr marL="3654517" algn="l" defTabSz="91362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55C72-A270-F478-9B34-9EFF4B20950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E32D974-F8B1-7F11-7B89-1E54FA0AC16E}"/>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3C3FB6-82F3-37E1-6DEB-4CFAEDB14D7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665076F-88C2-4EB3-A950-34F06E5E6132}" type="datetimeFigureOut">
              <a:rPr lang="en-GB" smtClean="0"/>
              <a:t>18/04/2024</a:t>
            </a:fld>
            <a:endParaRPr lang="en-GB"/>
          </a:p>
        </p:txBody>
      </p:sp>
      <p:sp>
        <p:nvSpPr>
          <p:cNvPr id="5" name="Footer Placeholder 4">
            <a:extLst>
              <a:ext uri="{FF2B5EF4-FFF2-40B4-BE49-F238E27FC236}">
                <a16:creationId xmlns:a16="http://schemas.microsoft.com/office/drawing/2014/main" id="{F35A8B8D-328D-9A3E-C41F-A983B1E4A2D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B5CE7B0-5F9B-6E1A-7480-96D81A3D964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B557733B-5C95-4CA6-BCBF-52EE638BEA0D}" type="slidenum">
              <a:rPr lang="en-GB" smtClean="0"/>
              <a:t>‹#›</a:t>
            </a:fld>
            <a:endParaRPr lang="en-GB"/>
          </a:p>
        </p:txBody>
      </p:sp>
    </p:spTree>
    <p:extLst>
      <p:ext uri="{BB962C8B-B14F-4D97-AF65-F5344CB8AC3E}">
        <p14:creationId xmlns:p14="http://schemas.microsoft.com/office/powerpoint/2010/main" val="568547496"/>
      </p:ext>
    </p:extLst>
  </p:cSld>
  <p:clrMap bg1="lt1" tx1="dk1" bg2="lt2" tx2="dk2" accent1="accent1" accent2="accent2" accent3="accent3" accent4="accent4" accent5="accent5" accent6="accent6" hlink="hlink" folHlink="folHlink"/>
  <p:sldLayoutIdLst>
    <p:sldLayoutId id="2147485884" r:id="rId1"/>
    <p:sldLayoutId id="2147485885" r:id="rId2"/>
    <p:sldLayoutId id="2147485886" r:id="rId3"/>
    <p:sldLayoutId id="2147485887" r:id="rId4"/>
    <p:sldLayoutId id="2147485888" r:id="rId5"/>
    <p:sldLayoutId id="2147485889" r:id="rId6"/>
    <p:sldLayoutId id="2147485890" r:id="rId7"/>
    <p:sldLayoutId id="2147485891" r:id="rId8"/>
    <p:sldLayoutId id="2147485892" r:id="rId9"/>
    <p:sldLayoutId id="2147485893" r:id="rId10"/>
    <p:sldLayoutId id="2147485894" r:id="rId11"/>
    <p:sldLayoutId id="2147485911"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05979"/>
            <a:ext cx="8229600" cy="85725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1" y="1200155"/>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1" y="4767269"/>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7ED1B7-EE94-470C-BD9F-2E5B921B9A0A}" type="datetimeFigureOut">
              <a:rPr lang="en-GB" smtClean="0"/>
              <a:t>18/04/2024</a:t>
            </a:fld>
            <a:endParaRPr lang="en-GB"/>
          </a:p>
        </p:txBody>
      </p:sp>
      <p:sp>
        <p:nvSpPr>
          <p:cNvPr id="5" name="Footer Placeholder 4"/>
          <p:cNvSpPr>
            <a:spLocks noGrp="1"/>
          </p:cNvSpPr>
          <p:nvPr>
            <p:ph type="ftr" sz="quarter" idx="3"/>
          </p:nvPr>
        </p:nvSpPr>
        <p:spPr>
          <a:xfrm>
            <a:off x="3124202" y="4767269"/>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1" y="4767269"/>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684C475-01CE-4805-93A1-B44C97B3E664}" type="slidenum">
              <a:rPr lang="en-GB" smtClean="0"/>
              <a:t>‹#›</a:t>
            </a:fld>
            <a:endParaRPr lang="en-GB"/>
          </a:p>
        </p:txBody>
      </p:sp>
    </p:spTree>
    <p:extLst>
      <p:ext uri="{BB962C8B-B14F-4D97-AF65-F5344CB8AC3E}">
        <p14:creationId xmlns:p14="http://schemas.microsoft.com/office/powerpoint/2010/main" val="2812800609"/>
      </p:ext>
    </p:extLst>
  </p:cSld>
  <p:clrMap bg1="lt1" tx1="dk1" bg2="lt2" tx2="dk2" accent1="accent1" accent2="accent2" accent3="accent3" accent4="accent4" accent5="accent5" accent6="accent6" hlink="hlink" folHlink="folHlink"/>
  <p:sldLayoutIdLst>
    <p:sldLayoutId id="2147485896" r:id="rId1"/>
    <p:sldLayoutId id="2147485897" r:id="rId2"/>
    <p:sldLayoutId id="2147485898" r:id="rId3"/>
    <p:sldLayoutId id="2147485899" r:id="rId4"/>
    <p:sldLayoutId id="2147485900" r:id="rId5"/>
    <p:sldLayoutId id="2147485901" r:id="rId6"/>
    <p:sldLayoutId id="2147485902" r:id="rId7"/>
    <p:sldLayoutId id="2147485903" r:id="rId8"/>
    <p:sldLayoutId id="2147485904" r:id="rId9"/>
    <p:sldLayoutId id="2147485905" r:id="rId10"/>
    <p:sldLayoutId id="2147485906" r:id="rId11"/>
    <p:sldLayoutId id="2147485907" r:id="rId12"/>
    <p:sldLayoutId id="2147485908" r:id="rId13"/>
    <p:sldLayoutId id="2147485910" r:id="rId14"/>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9.xml"/><Relationship Id="rId5" Type="http://schemas.openxmlformats.org/officeDocument/2006/relationships/image" Target="../media/image26.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79.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79.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79.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9.xml"/><Relationship Id="rId6" Type="http://schemas.openxmlformats.org/officeDocument/2006/relationships/image" Target="../media/image36.png"/><Relationship Id="rId5" Type="http://schemas.openxmlformats.org/officeDocument/2006/relationships/image" Target="../media/image17.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1.png"/><Relationship Id="rId1" Type="http://schemas.openxmlformats.org/officeDocument/2006/relationships/slideLayout" Target="../slideLayouts/slideLayout79.xml"/><Relationship Id="rId4" Type="http://schemas.openxmlformats.org/officeDocument/2006/relationships/image" Target="../media/image37.wmf"/></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8.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9.xml"/><Relationship Id="rId6" Type="http://schemas.openxmlformats.org/officeDocument/2006/relationships/image" Target="../media/image12.png"/><Relationship Id="rId5" Type="http://schemas.openxmlformats.org/officeDocument/2006/relationships/image" Target="../media/image38.pn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0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2"/>
          <a:stretch>
            <a:fillRect/>
          </a:stretch>
        </p:blipFill>
        <p:spPr>
          <a:xfrm>
            <a:off x="7494913" y="4466804"/>
            <a:ext cx="1333500" cy="400050"/>
          </a:xfrm>
          <a:prstGeom prst="rect">
            <a:avLst/>
          </a:prstGeom>
        </p:spPr>
      </p:pic>
      <p:sp>
        <p:nvSpPr>
          <p:cNvPr id="9" name="Title 1">
            <a:extLst>
              <a:ext uri="{FF2B5EF4-FFF2-40B4-BE49-F238E27FC236}">
                <a16:creationId xmlns:a16="http://schemas.microsoft.com/office/drawing/2014/main" id="{A845AD74-2A5F-B2D7-DE19-62548DE9A335}"/>
              </a:ext>
            </a:extLst>
          </p:cNvPr>
          <p:cNvSpPr txBox="1">
            <a:spLocks/>
          </p:cNvSpPr>
          <p:nvPr/>
        </p:nvSpPr>
        <p:spPr bwMode="auto">
          <a:xfrm>
            <a:off x="5172071" y="1897281"/>
            <a:ext cx="4115001" cy="13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l" defTabSz="685800">
              <a:defRPr/>
            </a:pPr>
            <a:r>
              <a:rPr lang="en-GB" sz="2400" b="1" kern="0" dirty="0">
                <a:solidFill>
                  <a:srgbClr val="4472C4">
                    <a:lumMod val="75000"/>
                  </a:srgbClr>
                </a:solidFill>
                <a:latin typeface="Co Headline" panose="020B0803060202020204" pitchFamily="34" charset="0"/>
                <a:cs typeface="Arial" panose="020B0604020202020204" pitchFamily="34" charset="0"/>
              </a:rPr>
              <a:t>Transfer of Care Hub:</a:t>
            </a:r>
          </a:p>
          <a:p>
            <a:pPr algn="l" defTabSz="685800">
              <a:defRPr/>
            </a:pPr>
            <a:r>
              <a:rPr lang="en-GB" sz="2400" b="1" kern="0" dirty="0">
                <a:solidFill>
                  <a:srgbClr val="4472C4">
                    <a:lumMod val="75000"/>
                  </a:srgbClr>
                </a:solidFill>
                <a:latin typeface="Co Headline" panose="020B0803060202020204" pitchFamily="34" charset="0"/>
                <a:cs typeface="Arial" panose="020B0604020202020204" pitchFamily="34" charset="0"/>
              </a:rPr>
              <a:t>Discharge Story </a:t>
            </a:r>
          </a:p>
          <a:p>
            <a:pPr algn="l" defTabSz="685800">
              <a:defRPr/>
            </a:pPr>
            <a:endParaRPr lang="en-GB" sz="1500" kern="0" dirty="0">
              <a:solidFill>
                <a:srgbClr val="4472C4">
                  <a:lumMod val="75000"/>
                </a:srgbClr>
              </a:solidFill>
              <a:latin typeface="Arial" panose="020B0604020202020204" pitchFamily="34" charset="0"/>
              <a:cs typeface="Arial" panose="020B0604020202020204" pitchFamily="34" charset="0"/>
            </a:endParaRPr>
          </a:p>
          <a:p>
            <a:pPr algn="l" defTabSz="685800">
              <a:defRPr/>
            </a:pPr>
            <a:r>
              <a:rPr lang="en-GB" sz="1500" kern="0" dirty="0">
                <a:solidFill>
                  <a:srgbClr val="4472C4">
                    <a:lumMod val="75000"/>
                  </a:srgbClr>
                </a:solidFill>
                <a:latin typeface="Arial" panose="020B0604020202020204" pitchFamily="34" charset="0"/>
                <a:cs typeface="Arial" panose="020B0604020202020204" pitchFamily="34" charset="0"/>
              </a:rPr>
              <a:t>2023/24</a:t>
            </a:r>
            <a:endParaRPr lang="en-GB" sz="2100" kern="0" dirty="0">
              <a:solidFill>
                <a:srgbClr val="4472C4">
                  <a:lumMod val="75000"/>
                </a:srgbClr>
              </a:solidFill>
              <a:latin typeface="Calibri Light" panose="020F0302020204030204"/>
              <a:cs typeface="Calibri" panose="020F0502020204030204" pitchFamily="34" charset="0"/>
            </a:endParaRPr>
          </a:p>
        </p:txBody>
      </p:sp>
      <p:pic>
        <p:nvPicPr>
          <p:cNvPr id="2" name="Picture 1">
            <a:extLst>
              <a:ext uri="{FF2B5EF4-FFF2-40B4-BE49-F238E27FC236}">
                <a16:creationId xmlns:a16="http://schemas.microsoft.com/office/drawing/2014/main" id="{CC61CD08-74D6-822A-8DB6-16F95DDE384B}"/>
              </a:ext>
            </a:extLst>
          </p:cNvPr>
          <p:cNvPicPr>
            <a:picLocks noChangeAspect="1"/>
          </p:cNvPicPr>
          <p:nvPr/>
        </p:nvPicPr>
        <p:blipFill>
          <a:blip r:embed="rId3"/>
          <a:stretch>
            <a:fillRect/>
          </a:stretch>
        </p:blipFill>
        <p:spPr>
          <a:xfrm>
            <a:off x="7410662" y="4384563"/>
            <a:ext cx="1502001" cy="644943"/>
          </a:xfrm>
          <a:prstGeom prst="rect">
            <a:avLst/>
          </a:prstGeom>
        </p:spPr>
      </p:pic>
      <p:pic>
        <p:nvPicPr>
          <p:cNvPr id="3" name="Picture 2">
            <a:extLst>
              <a:ext uri="{FF2B5EF4-FFF2-40B4-BE49-F238E27FC236}">
                <a16:creationId xmlns:a16="http://schemas.microsoft.com/office/drawing/2014/main" id="{311AB057-2934-E9F5-C448-9352B54D5BDA}"/>
              </a:ext>
            </a:extLst>
          </p:cNvPr>
          <p:cNvPicPr>
            <a:picLocks noChangeAspect="1"/>
          </p:cNvPicPr>
          <p:nvPr/>
        </p:nvPicPr>
        <p:blipFill>
          <a:blip r:embed="rId4"/>
          <a:stretch>
            <a:fillRect/>
          </a:stretch>
        </p:blipFill>
        <p:spPr>
          <a:xfrm>
            <a:off x="7839635" y="116467"/>
            <a:ext cx="1127197" cy="601172"/>
          </a:xfrm>
          <a:prstGeom prst="rect">
            <a:avLst/>
          </a:prstGeom>
        </p:spPr>
      </p:pic>
      <p:pic>
        <p:nvPicPr>
          <p:cNvPr id="8" name="Picture 7">
            <a:extLst>
              <a:ext uri="{FF2B5EF4-FFF2-40B4-BE49-F238E27FC236}">
                <a16:creationId xmlns:a16="http://schemas.microsoft.com/office/drawing/2014/main" id="{15E70614-54E8-A44E-97C5-8A13933B715D}"/>
              </a:ext>
            </a:extLst>
          </p:cNvPr>
          <p:cNvPicPr>
            <a:picLocks noChangeAspect="1"/>
          </p:cNvPicPr>
          <p:nvPr/>
        </p:nvPicPr>
        <p:blipFill>
          <a:blip r:embed="rId5"/>
          <a:stretch>
            <a:fillRect/>
          </a:stretch>
        </p:blipFill>
        <p:spPr>
          <a:xfrm>
            <a:off x="4456210" y="0"/>
            <a:ext cx="231579" cy="5143500"/>
          </a:xfrm>
          <a:prstGeom prst="rect">
            <a:avLst/>
          </a:prstGeom>
        </p:spPr>
      </p:pic>
      <p:pic>
        <p:nvPicPr>
          <p:cNvPr id="11" name="Picture 10">
            <a:extLst>
              <a:ext uri="{FF2B5EF4-FFF2-40B4-BE49-F238E27FC236}">
                <a16:creationId xmlns:a16="http://schemas.microsoft.com/office/drawing/2014/main" id="{A6B653CE-B834-FAEB-C1A2-89E1D1F43E55}"/>
              </a:ext>
            </a:extLst>
          </p:cNvPr>
          <p:cNvPicPr>
            <a:picLocks noChangeAspect="1"/>
          </p:cNvPicPr>
          <p:nvPr/>
        </p:nvPicPr>
        <p:blipFill>
          <a:blip r:embed="rId6"/>
          <a:stretch>
            <a:fillRect/>
          </a:stretch>
        </p:blipFill>
        <p:spPr>
          <a:xfrm>
            <a:off x="0" y="0"/>
            <a:ext cx="4456210" cy="5143500"/>
          </a:xfrm>
          <a:prstGeom prst="rect">
            <a:avLst/>
          </a:prstGeom>
        </p:spPr>
      </p:pic>
    </p:spTree>
    <p:extLst>
      <p:ext uri="{BB962C8B-B14F-4D97-AF65-F5344CB8AC3E}">
        <p14:creationId xmlns:p14="http://schemas.microsoft.com/office/powerpoint/2010/main" val="112781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FD2C644D-AFFD-DCA6-33AB-4D9E254419BD}"/>
              </a:ext>
            </a:extLst>
          </p:cNvPr>
          <p:cNvCxnSpPr>
            <a:cxnSpLocks/>
          </p:cNvCxnSpPr>
          <p:nvPr/>
        </p:nvCxnSpPr>
        <p:spPr>
          <a:xfrm flipH="1">
            <a:off x="4453826" y="2867518"/>
            <a:ext cx="65091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B5AFAD3-0474-4002-B792-B2F600C90F6F}"/>
              </a:ext>
            </a:extLst>
          </p:cNvPr>
          <p:cNvCxnSpPr>
            <a:cxnSpLocks/>
          </p:cNvCxnSpPr>
          <p:nvPr/>
        </p:nvCxnSpPr>
        <p:spPr>
          <a:xfrm flipH="1">
            <a:off x="4406002" y="4710370"/>
            <a:ext cx="650915"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5C1697F7-B996-55FD-471E-FEC2CA69EF37}"/>
              </a:ext>
            </a:extLst>
          </p:cNvPr>
          <p:cNvSpPr/>
          <p:nvPr/>
        </p:nvSpPr>
        <p:spPr>
          <a:xfrm>
            <a:off x="4232974" y="867335"/>
            <a:ext cx="121023" cy="40408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86A414F-384F-7D96-8A9C-0115684CF487}"/>
              </a:ext>
            </a:extLst>
          </p:cNvPr>
          <p:cNvCxnSpPr>
            <a:cxnSpLocks/>
          </p:cNvCxnSpPr>
          <p:nvPr/>
        </p:nvCxnSpPr>
        <p:spPr>
          <a:xfrm flipH="1">
            <a:off x="3691565" y="1100846"/>
            <a:ext cx="650915"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9" name="Text Box 36">
            <a:extLst>
              <a:ext uri="{FF2B5EF4-FFF2-40B4-BE49-F238E27FC236}">
                <a16:creationId xmlns:a16="http://schemas.microsoft.com/office/drawing/2014/main" id="{E0679694-FD39-836F-2CB9-B71FC04340FB}"/>
              </a:ext>
            </a:extLst>
          </p:cNvPr>
          <p:cNvSpPr txBox="1">
            <a:spLocks noChangeArrowheads="1"/>
          </p:cNvSpPr>
          <p:nvPr/>
        </p:nvSpPr>
        <p:spPr bwMode="gray">
          <a:xfrm>
            <a:off x="5379144" y="3615070"/>
            <a:ext cx="3476746" cy="106857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Delirium pathway workshop – recovery in community </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Bariatric pathway through acute and rehabilitation </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Second Trusted Assessor and WCB Professional Lead due to commence in March 2024</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Department of Health and Social Care visit March 2024</a:t>
            </a:r>
          </a:p>
        </p:txBody>
      </p:sp>
      <p:sp>
        <p:nvSpPr>
          <p:cNvPr id="3" name="Arrow: Pentagon 2">
            <a:extLst>
              <a:ext uri="{FF2B5EF4-FFF2-40B4-BE49-F238E27FC236}">
                <a16:creationId xmlns:a16="http://schemas.microsoft.com/office/drawing/2014/main" id="{63CB3F86-29DD-8425-9D12-90F848C36AAA}"/>
              </a:ext>
            </a:extLst>
          </p:cNvPr>
          <p:cNvSpPr/>
          <p:nvPr/>
        </p:nvSpPr>
        <p:spPr>
          <a:xfrm rot="5400000">
            <a:off x="4041350" y="868372"/>
            <a:ext cx="477371" cy="464949"/>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FC24D220-297F-E837-D859-AA3E4FBD7305}"/>
              </a:ext>
            </a:extLst>
          </p:cNvPr>
          <p:cNvSpPr txBox="1"/>
          <p:nvPr/>
        </p:nvSpPr>
        <p:spPr>
          <a:xfrm>
            <a:off x="4101864" y="921807"/>
            <a:ext cx="45092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Jan</a:t>
            </a:r>
          </a:p>
        </p:txBody>
      </p:sp>
      <p:sp>
        <p:nvSpPr>
          <p:cNvPr id="6" name="Oval 5">
            <a:extLst>
              <a:ext uri="{FF2B5EF4-FFF2-40B4-BE49-F238E27FC236}">
                <a16:creationId xmlns:a16="http://schemas.microsoft.com/office/drawing/2014/main" id="{FC9D63AD-4FE1-A06A-40D0-01510EB9AED8}"/>
              </a:ext>
            </a:extLst>
          </p:cNvPr>
          <p:cNvSpPr/>
          <p:nvPr/>
        </p:nvSpPr>
        <p:spPr>
          <a:xfrm>
            <a:off x="3663156" y="1023525"/>
            <a:ext cx="130291" cy="154641"/>
          </a:xfrm>
          <a:prstGeom prst="ellips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3DB49D5-2BD7-1EDD-254C-EA139437802F}"/>
              </a:ext>
            </a:extLst>
          </p:cNvPr>
          <p:cNvSpPr/>
          <p:nvPr/>
        </p:nvSpPr>
        <p:spPr>
          <a:xfrm>
            <a:off x="3582922" y="1037224"/>
            <a:ext cx="45719" cy="1714878"/>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C817972F-B01A-B822-580D-53D820F0385F}"/>
              </a:ext>
            </a:extLst>
          </p:cNvPr>
          <p:cNvSpPr txBox="1"/>
          <p:nvPr/>
        </p:nvSpPr>
        <p:spPr>
          <a:xfrm>
            <a:off x="211710" y="119325"/>
            <a:ext cx="6742424" cy="630942"/>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Deep Dive into Timeline of Improvement, Q4, 2023/24</a:t>
            </a:r>
          </a:p>
        </p:txBody>
      </p:sp>
      <p:sp>
        <p:nvSpPr>
          <p:cNvPr id="12" name="Arrow: Chevron 11">
            <a:extLst>
              <a:ext uri="{FF2B5EF4-FFF2-40B4-BE49-F238E27FC236}">
                <a16:creationId xmlns:a16="http://schemas.microsoft.com/office/drawing/2014/main" id="{327A6CA3-85AA-2ACE-0CFD-0D8E0678782F}"/>
              </a:ext>
            </a:extLst>
          </p:cNvPr>
          <p:cNvSpPr/>
          <p:nvPr/>
        </p:nvSpPr>
        <p:spPr>
          <a:xfrm rot="5400000">
            <a:off x="3984297" y="2647191"/>
            <a:ext cx="589992" cy="426944"/>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CE62B36E-16D6-715A-0A04-70970582357A}"/>
              </a:ext>
            </a:extLst>
          </p:cNvPr>
          <p:cNvSpPr/>
          <p:nvPr/>
        </p:nvSpPr>
        <p:spPr>
          <a:xfrm rot="5400000">
            <a:off x="4000543" y="4477029"/>
            <a:ext cx="589992" cy="426944"/>
          </a:xfrm>
          <a:prstGeom prst="chevron">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TextBox 13">
            <a:extLst>
              <a:ext uri="{FF2B5EF4-FFF2-40B4-BE49-F238E27FC236}">
                <a16:creationId xmlns:a16="http://schemas.microsoft.com/office/drawing/2014/main" id="{8B0D3FAF-C45A-A397-81B5-1E0EDC18A10F}"/>
              </a:ext>
            </a:extLst>
          </p:cNvPr>
          <p:cNvSpPr txBox="1"/>
          <p:nvPr/>
        </p:nvSpPr>
        <p:spPr>
          <a:xfrm>
            <a:off x="4091062" y="2752102"/>
            <a:ext cx="45092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Feb</a:t>
            </a:r>
          </a:p>
        </p:txBody>
      </p:sp>
      <p:sp>
        <p:nvSpPr>
          <p:cNvPr id="15" name="TextBox 14">
            <a:extLst>
              <a:ext uri="{FF2B5EF4-FFF2-40B4-BE49-F238E27FC236}">
                <a16:creationId xmlns:a16="http://schemas.microsoft.com/office/drawing/2014/main" id="{DCA1D912-5BB0-B846-41C2-19C5E36BAE3F}"/>
              </a:ext>
            </a:extLst>
          </p:cNvPr>
          <p:cNvSpPr txBox="1"/>
          <p:nvPr/>
        </p:nvSpPr>
        <p:spPr>
          <a:xfrm>
            <a:off x="4103173" y="4568229"/>
            <a:ext cx="45092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Mar</a:t>
            </a:r>
          </a:p>
        </p:txBody>
      </p:sp>
      <p:sp>
        <p:nvSpPr>
          <p:cNvPr id="16" name="Text Box 36">
            <a:extLst>
              <a:ext uri="{FF2B5EF4-FFF2-40B4-BE49-F238E27FC236}">
                <a16:creationId xmlns:a16="http://schemas.microsoft.com/office/drawing/2014/main" id="{AEB4DFF0-1FFA-9A21-6D7E-7ED3514DEEDC}"/>
              </a:ext>
            </a:extLst>
          </p:cNvPr>
          <p:cNvSpPr txBox="1">
            <a:spLocks noChangeArrowheads="1"/>
          </p:cNvSpPr>
          <p:nvPr/>
        </p:nvSpPr>
        <p:spPr bwMode="gray">
          <a:xfrm>
            <a:off x="171553" y="1074813"/>
            <a:ext cx="3191288" cy="74621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NCTR and status capture (via Cerner) </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Safe Transfer of Care document – agreed at CDDA 18/1/24 as priority</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Therapists joining twice weekly Team 2 and 3 huddles. Team 1 huddles to commence 22/1/24</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B6 Discharge Coordinators/Social Work Development Programme</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Commenced workflow admin development (embed workflow and reporting responsibilities)</a:t>
            </a:r>
          </a:p>
        </p:txBody>
      </p:sp>
      <p:sp>
        <p:nvSpPr>
          <p:cNvPr id="17" name="Rectangle 16">
            <a:extLst>
              <a:ext uri="{FF2B5EF4-FFF2-40B4-BE49-F238E27FC236}">
                <a16:creationId xmlns:a16="http://schemas.microsoft.com/office/drawing/2014/main" id="{0E73D63E-6A06-DE7B-F94A-C2BFD0CA4EE3}"/>
              </a:ext>
            </a:extLst>
          </p:cNvPr>
          <p:cNvSpPr/>
          <p:nvPr/>
        </p:nvSpPr>
        <p:spPr>
          <a:xfrm>
            <a:off x="5224130" y="3615071"/>
            <a:ext cx="52557" cy="118399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6643852-0A45-8FB9-C03E-682D14C60FAD}"/>
              </a:ext>
            </a:extLst>
          </p:cNvPr>
          <p:cNvSpPr/>
          <p:nvPr/>
        </p:nvSpPr>
        <p:spPr>
          <a:xfrm>
            <a:off x="4974450" y="4633049"/>
            <a:ext cx="130291" cy="154641"/>
          </a:xfrm>
          <a:prstGeom prst="ellips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 Box 36">
            <a:extLst>
              <a:ext uri="{FF2B5EF4-FFF2-40B4-BE49-F238E27FC236}">
                <a16:creationId xmlns:a16="http://schemas.microsoft.com/office/drawing/2014/main" id="{622CC398-9453-1A44-D6A9-FCAF09C41BD5}"/>
              </a:ext>
            </a:extLst>
          </p:cNvPr>
          <p:cNvSpPr txBox="1">
            <a:spLocks noChangeArrowheads="1"/>
          </p:cNvSpPr>
          <p:nvPr/>
        </p:nvSpPr>
        <p:spPr bwMode="gray">
          <a:xfrm>
            <a:off x="5379144" y="1809561"/>
            <a:ext cx="3476746" cy="74621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Age UK target wards 21, 22 and 31</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Establish Care Home discharge ‘wellness’ calls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Maximise Age UK going home service for </a:t>
            </a:r>
            <a:r>
              <a:rPr lang="en-GB" sz="1100" dirty="0" err="1">
                <a:solidFill>
                  <a:prstClr val="black"/>
                </a:solidFill>
                <a:latin typeface="Arial" panose="020B0604020202020204" pitchFamily="34" charset="0"/>
                <a:cs typeface="Arial" panose="020B0604020202020204" pitchFamily="34" charset="0"/>
              </a:rPr>
              <a:t>HomeFirst</a:t>
            </a:r>
            <a:r>
              <a:rPr lang="en-GB" sz="1100" dirty="0">
                <a:solidFill>
                  <a:prstClr val="black"/>
                </a:solidFill>
                <a:latin typeface="Arial" panose="020B0604020202020204" pitchFamily="34" charset="0"/>
                <a:cs typeface="Arial" panose="020B0604020202020204" pitchFamily="34" charset="0"/>
              </a:rPr>
              <a:t> discharges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MCA training for Discharge Coordinators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SNOPSs to collocate with Hub Team - complete</a:t>
            </a:r>
          </a:p>
        </p:txBody>
      </p:sp>
      <p:sp>
        <p:nvSpPr>
          <p:cNvPr id="21" name="Rectangle 20">
            <a:extLst>
              <a:ext uri="{FF2B5EF4-FFF2-40B4-BE49-F238E27FC236}">
                <a16:creationId xmlns:a16="http://schemas.microsoft.com/office/drawing/2014/main" id="{05471856-4DF9-0063-ADDB-E10BDE8715C4}"/>
              </a:ext>
            </a:extLst>
          </p:cNvPr>
          <p:cNvSpPr/>
          <p:nvPr/>
        </p:nvSpPr>
        <p:spPr>
          <a:xfrm>
            <a:off x="5272537" y="1854802"/>
            <a:ext cx="45719" cy="107819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C3A75693-46D9-AC87-3C24-64A5476D76AE}"/>
              </a:ext>
            </a:extLst>
          </p:cNvPr>
          <p:cNvSpPr/>
          <p:nvPr/>
        </p:nvSpPr>
        <p:spPr>
          <a:xfrm>
            <a:off x="5044125" y="2790197"/>
            <a:ext cx="130291" cy="15464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9861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11710" y="119325"/>
            <a:ext cx="6742424" cy="646331"/>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600" dirty="0">
                <a:solidFill>
                  <a:srgbClr val="1F497D"/>
                </a:solidFill>
                <a:latin typeface="CoHeadlineW08-Regular" panose="020B0603060202020204" pitchFamily="34" charset="0"/>
                <a:cs typeface="CoHeadlineW08-Regular" panose="020B0603060202020204" pitchFamily="34" charset="0"/>
              </a:rPr>
              <a:t>Summary </a:t>
            </a:r>
          </a:p>
        </p:txBody>
      </p:sp>
      <p:sp>
        <p:nvSpPr>
          <p:cNvPr id="8" name="Text Box 36">
            <a:extLst>
              <a:ext uri="{FF2B5EF4-FFF2-40B4-BE49-F238E27FC236}">
                <a16:creationId xmlns:a16="http://schemas.microsoft.com/office/drawing/2014/main" id="{49A59ED9-8CFD-754E-E963-18C2E515452D}"/>
              </a:ext>
            </a:extLst>
          </p:cNvPr>
          <p:cNvSpPr txBox="1">
            <a:spLocks noChangeArrowheads="1"/>
          </p:cNvSpPr>
          <p:nvPr/>
        </p:nvSpPr>
        <p:spPr bwMode="gray">
          <a:xfrm>
            <a:off x="271932" y="1029835"/>
            <a:ext cx="7525276" cy="3506879"/>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WUTH have proactively undertaken a significant amount of work during 2023/24 to ensure the </a:t>
            </a:r>
            <a:r>
              <a:rPr lang="en-GB" sz="1600" b="1" dirty="0">
                <a:solidFill>
                  <a:schemeClr val="accent1">
                    <a:lumMod val="75000"/>
                  </a:schemeClr>
                </a:solidFill>
                <a:latin typeface="Arial" panose="020B0604020202020204" pitchFamily="34" charset="0"/>
                <a:cs typeface="Arial" panose="020B0604020202020204" pitchFamily="34" charset="0"/>
              </a:rPr>
              <a:t>right patient, is treated in the right place, at the right time</a:t>
            </a:r>
            <a:r>
              <a:rPr lang="en-GB" sz="1600" b="1" dirty="0">
                <a:solidFill>
                  <a:prstClr val="black"/>
                </a:solidFill>
                <a:latin typeface="Arial" panose="020B0604020202020204" pitchFamily="34" charset="0"/>
                <a:cs typeface="Arial" panose="020B0604020202020204" pitchFamily="34" charset="0"/>
              </a:rPr>
              <a:t>.</a:t>
            </a:r>
          </a:p>
          <a:p>
            <a:pPr marL="171450" indent="-171450" defTabSz="600696">
              <a:spcBef>
                <a:spcPct val="20000"/>
              </a:spcBef>
              <a:buFont typeface="Arial" panose="020B0604020202020204" pitchFamily="34" charset="0"/>
              <a:buChar char="•"/>
            </a:pPr>
            <a:endParaRPr lang="en-GB" sz="1600" b="1" dirty="0">
              <a:solidFill>
                <a:prstClr val="black"/>
              </a:solidFill>
              <a:latin typeface="Arial" panose="020B0604020202020204" pitchFamily="34" charset="0"/>
              <a:cs typeface="Arial" panose="020B0604020202020204" pitchFamily="34" charset="0"/>
            </a:endParaRPr>
          </a:p>
          <a:p>
            <a:pPr marL="171450" indent="-171450" defTabSz="600696">
              <a:spcBef>
                <a:spcPct val="20000"/>
              </a:spcBef>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This has included: the establishment of the ToCH, embedded leadership, refinement of  processes to ensure robust patient oversight and tracking, commitment to collaborative and partnership working.</a:t>
            </a:r>
          </a:p>
          <a:p>
            <a:pPr marL="171450" indent="-171450" defTabSz="600696">
              <a:spcBef>
                <a:spcPct val="20000"/>
              </a:spcBef>
              <a:buFont typeface="Arial" panose="020B0604020202020204" pitchFamily="34" charset="0"/>
              <a:buChar char="•"/>
            </a:pPr>
            <a:endParaRPr lang="en-GB" sz="1600" dirty="0">
              <a:solidFill>
                <a:prstClr val="black"/>
              </a:solidFill>
              <a:latin typeface="Arial" panose="020B0604020202020204" pitchFamily="34" charset="0"/>
              <a:cs typeface="Arial" panose="020B0604020202020204" pitchFamily="34" charset="0"/>
            </a:endParaRPr>
          </a:p>
          <a:p>
            <a:pPr marL="171450" indent="-171450" defTabSz="600696">
              <a:spcBef>
                <a:spcPct val="20000"/>
              </a:spcBef>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Outcomes are reflected in </a:t>
            </a:r>
            <a:r>
              <a:rPr lang="en-GB" sz="1600" dirty="0">
                <a:latin typeface="Arial" panose="020B0604020202020204" pitchFamily="34" charset="0"/>
                <a:cs typeface="Arial" panose="020B0604020202020204" pitchFamily="34" charset="0"/>
              </a:rPr>
              <a:t>Section 3</a:t>
            </a:r>
            <a:r>
              <a:rPr lang="en-GB" sz="1600" dirty="0">
                <a:solidFill>
                  <a:prstClr val="black"/>
                </a:solidFill>
                <a:latin typeface="Arial" panose="020B0604020202020204" pitchFamily="34" charset="0"/>
                <a:cs typeface="Arial" panose="020B0604020202020204" pitchFamily="34" charset="0"/>
              </a:rPr>
              <a:t>.</a:t>
            </a:r>
          </a:p>
          <a:p>
            <a:pPr marL="171450" indent="-171450" defTabSz="600696">
              <a:spcBef>
                <a:spcPct val="20000"/>
              </a:spcBef>
              <a:buFont typeface="Arial" panose="020B0604020202020204" pitchFamily="34" charset="0"/>
              <a:buChar char="•"/>
            </a:pPr>
            <a:endParaRPr lang="en-GB" sz="1600" dirty="0">
              <a:solidFill>
                <a:prstClr val="black"/>
              </a:solidFill>
              <a:latin typeface="Arial" panose="020B0604020202020204" pitchFamily="34" charset="0"/>
              <a:cs typeface="Arial" panose="020B0604020202020204" pitchFamily="34" charset="0"/>
            </a:endParaRPr>
          </a:p>
          <a:p>
            <a:pPr marL="171450" indent="-171450" defTabSz="600696">
              <a:spcBef>
                <a:spcPct val="20000"/>
              </a:spcBef>
              <a:buFont typeface="Arial" panose="020B0604020202020204" pitchFamily="34" charset="0"/>
              <a:buChar char="•"/>
            </a:pPr>
            <a:r>
              <a:rPr lang="en-GB" sz="1600" dirty="0">
                <a:solidFill>
                  <a:prstClr val="black"/>
                </a:solidFill>
                <a:latin typeface="Arial" panose="020B0604020202020204" pitchFamily="34" charset="0"/>
                <a:cs typeface="Arial" panose="020B0604020202020204" pitchFamily="34" charset="0"/>
              </a:rPr>
              <a:t>WUTH ambition is to continue this work to further drive down the number of NCTR patients residing in acute hospital beds and reduce the length of stay for this patient group further. </a:t>
            </a:r>
          </a:p>
          <a:p>
            <a:pPr defTabSz="600696">
              <a:spcBef>
                <a:spcPct val="20000"/>
              </a:spcBef>
            </a:pP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92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2"/>
          <a:stretch>
            <a:fillRect/>
          </a:stretch>
        </p:blipFill>
        <p:spPr>
          <a:xfrm>
            <a:off x="7494913" y="4466804"/>
            <a:ext cx="1333500" cy="400050"/>
          </a:xfrm>
          <a:prstGeom prst="rect">
            <a:avLst/>
          </a:prstGeom>
        </p:spPr>
      </p:pic>
      <p:sp>
        <p:nvSpPr>
          <p:cNvPr id="9" name="Title 1">
            <a:extLst>
              <a:ext uri="{FF2B5EF4-FFF2-40B4-BE49-F238E27FC236}">
                <a16:creationId xmlns:a16="http://schemas.microsoft.com/office/drawing/2014/main" id="{A845AD74-2A5F-B2D7-DE19-62548DE9A335}"/>
              </a:ext>
            </a:extLst>
          </p:cNvPr>
          <p:cNvSpPr txBox="1">
            <a:spLocks/>
          </p:cNvSpPr>
          <p:nvPr/>
        </p:nvSpPr>
        <p:spPr bwMode="auto">
          <a:xfrm>
            <a:off x="5718664" y="1854662"/>
            <a:ext cx="1974081" cy="13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GB" sz="2000" b="1" kern="0" dirty="0">
                <a:solidFill>
                  <a:srgbClr val="4472C4">
                    <a:lumMod val="75000"/>
                  </a:srgbClr>
                </a:solidFill>
                <a:latin typeface="Co Headline" panose="020B0803060202020204" pitchFamily="34" charset="0"/>
                <a:cs typeface="Arial" panose="020B0604020202020204" pitchFamily="34" charset="0"/>
              </a:rPr>
              <a:t>Outcomes</a:t>
            </a:r>
            <a:endParaRPr kumimoji="0" lang="en-GB" sz="2000" b="1" i="0" u="none" strike="noStrike" kern="0" cap="none" spc="0" normalizeH="0" baseline="0" noProof="0" dirty="0">
              <a:ln>
                <a:noFill/>
              </a:ln>
              <a:solidFill>
                <a:srgbClr val="4472C4">
                  <a:lumMod val="75000"/>
                </a:srgbClr>
              </a:solidFill>
              <a:effectLst/>
              <a:uLnTx/>
              <a:uFillTx/>
              <a:latin typeface="Co Headline" panose="020B080306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C61CD08-74D6-822A-8DB6-16F95DDE384B}"/>
              </a:ext>
            </a:extLst>
          </p:cNvPr>
          <p:cNvPicPr>
            <a:picLocks noChangeAspect="1"/>
          </p:cNvPicPr>
          <p:nvPr/>
        </p:nvPicPr>
        <p:blipFill>
          <a:blip r:embed="rId3"/>
          <a:stretch>
            <a:fillRect/>
          </a:stretch>
        </p:blipFill>
        <p:spPr>
          <a:xfrm>
            <a:off x="7410662" y="4384563"/>
            <a:ext cx="1502001" cy="644943"/>
          </a:xfrm>
          <a:prstGeom prst="rect">
            <a:avLst/>
          </a:prstGeom>
        </p:spPr>
      </p:pic>
      <p:pic>
        <p:nvPicPr>
          <p:cNvPr id="3" name="Picture 2">
            <a:extLst>
              <a:ext uri="{FF2B5EF4-FFF2-40B4-BE49-F238E27FC236}">
                <a16:creationId xmlns:a16="http://schemas.microsoft.com/office/drawing/2014/main" id="{311AB057-2934-E9F5-C448-9352B54D5BDA}"/>
              </a:ext>
            </a:extLst>
          </p:cNvPr>
          <p:cNvPicPr>
            <a:picLocks noChangeAspect="1"/>
          </p:cNvPicPr>
          <p:nvPr/>
        </p:nvPicPr>
        <p:blipFill>
          <a:blip r:embed="rId4"/>
          <a:stretch>
            <a:fillRect/>
          </a:stretch>
        </p:blipFill>
        <p:spPr>
          <a:xfrm>
            <a:off x="7839635" y="116467"/>
            <a:ext cx="1127197" cy="601172"/>
          </a:xfrm>
          <a:prstGeom prst="rect">
            <a:avLst/>
          </a:prstGeom>
        </p:spPr>
      </p:pic>
      <p:pic>
        <p:nvPicPr>
          <p:cNvPr id="8" name="Picture 7">
            <a:extLst>
              <a:ext uri="{FF2B5EF4-FFF2-40B4-BE49-F238E27FC236}">
                <a16:creationId xmlns:a16="http://schemas.microsoft.com/office/drawing/2014/main" id="{303A552A-B6B9-DB7C-D0E6-EC0569176995}"/>
              </a:ext>
            </a:extLst>
          </p:cNvPr>
          <p:cNvPicPr>
            <a:picLocks noChangeAspect="1"/>
          </p:cNvPicPr>
          <p:nvPr/>
        </p:nvPicPr>
        <p:blipFill>
          <a:blip r:embed="rId5"/>
          <a:stretch>
            <a:fillRect/>
          </a:stretch>
        </p:blipFill>
        <p:spPr>
          <a:xfrm>
            <a:off x="0" y="0"/>
            <a:ext cx="4620578" cy="5143500"/>
          </a:xfrm>
          <a:prstGeom prst="rect">
            <a:avLst/>
          </a:prstGeom>
        </p:spPr>
      </p:pic>
      <p:sp>
        <p:nvSpPr>
          <p:cNvPr id="10" name="Rectangle 9">
            <a:extLst>
              <a:ext uri="{FF2B5EF4-FFF2-40B4-BE49-F238E27FC236}">
                <a16:creationId xmlns:a16="http://schemas.microsoft.com/office/drawing/2014/main" id="{90FC6161-A90A-CBBE-4CCB-AB46E6BE815F}"/>
              </a:ext>
            </a:extLst>
          </p:cNvPr>
          <p:cNvSpPr/>
          <p:nvPr/>
        </p:nvSpPr>
        <p:spPr>
          <a:xfrm>
            <a:off x="4620578" y="0"/>
            <a:ext cx="240534" cy="514350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56903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65579" y="374500"/>
            <a:ext cx="6742424" cy="400110"/>
          </a:xfrm>
          <a:prstGeom prst="rect">
            <a:avLst/>
          </a:prstGeom>
          <a:noFill/>
        </p:spPr>
        <p:txBody>
          <a:bodyPr wrap="square" rtlCol="0">
            <a:spAutoFit/>
          </a:bodyPr>
          <a:lstStyle/>
          <a:p>
            <a:r>
              <a:rPr lang="en-US" sz="2000" b="1" dirty="0">
                <a:solidFill>
                  <a:schemeClr val="accent1">
                    <a:lumMod val="75000"/>
                  </a:schemeClr>
                </a:solidFill>
                <a:latin typeface="Co Headline" panose="020B0803060202020204" pitchFamily="34" charset="0"/>
                <a:cs typeface="CoHeadlineW08-Regular" panose="020B0603060202020204" pitchFamily="34" charset="0"/>
              </a:rPr>
              <a:t>NCTR Position</a:t>
            </a:r>
            <a:endParaRPr lang="en-US" sz="2000" b="1" dirty="0">
              <a:solidFill>
                <a:schemeClr val="accent1">
                  <a:lumMod val="75000"/>
                </a:schemeClr>
              </a:solidFill>
              <a:latin typeface="Co Headline" panose="020B0803060202020204" pitchFamily="34" charset="0"/>
              <a:ea typeface="Arial" charset="0"/>
              <a:cs typeface="CoHeadlineW08-Regular" panose="020B0603060202020204" pitchFamily="34" charset="0"/>
            </a:endParaRPr>
          </a:p>
        </p:txBody>
      </p:sp>
      <p:sp>
        <p:nvSpPr>
          <p:cNvPr id="4" name="TextBox 3">
            <a:extLst>
              <a:ext uri="{FF2B5EF4-FFF2-40B4-BE49-F238E27FC236}">
                <a16:creationId xmlns:a16="http://schemas.microsoft.com/office/drawing/2014/main" id="{F9885D14-B8B3-E852-8A77-9341DBD81EEA}"/>
              </a:ext>
            </a:extLst>
          </p:cNvPr>
          <p:cNvSpPr txBox="1"/>
          <p:nvPr/>
        </p:nvSpPr>
        <p:spPr>
          <a:xfrm>
            <a:off x="188123" y="1229079"/>
            <a:ext cx="1819529" cy="2292935"/>
          </a:xfrm>
          <a:prstGeom prst="rect">
            <a:avLst/>
          </a:prstGeom>
          <a:noFill/>
        </p:spPr>
        <p:txBody>
          <a:bodyPr wrap="square" rtlCol="0">
            <a:spAutoFit/>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WUTH established Transfer of Care Hub in shadow form with Discharge Director.</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Executive Discharge Cell commenced.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Focus on improved pathways and processes and escalations.</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Visibility of data and where delays were occurring.</a:t>
            </a:r>
          </a:p>
        </p:txBody>
      </p:sp>
      <p:sp>
        <p:nvSpPr>
          <p:cNvPr id="5" name="TextBox 4">
            <a:extLst>
              <a:ext uri="{FF2B5EF4-FFF2-40B4-BE49-F238E27FC236}">
                <a16:creationId xmlns:a16="http://schemas.microsoft.com/office/drawing/2014/main" id="{19B034F0-9862-D519-11D4-03EA4CC86265}"/>
              </a:ext>
            </a:extLst>
          </p:cNvPr>
          <p:cNvSpPr txBox="1"/>
          <p:nvPr/>
        </p:nvSpPr>
        <p:spPr>
          <a:xfrm>
            <a:off x="7136348" y="1220531"/>
            <a:ext cx="1819529" cy="2631490"/>
          </a:xfrm>
          <a:prstGeom prst="rect">
            <a:avLst/>
          </a:prstGeom>
          <a:noFill/>
        </p:spPr>
        <p:txBody>
          <a:bodyPr wrap="square" rtlCol="0">
            <a:spAutoFit/>
          </a:bodyPr>
          <a:lstStyle/>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Formal establishment of the Transfer of Care Hub at WUTH.</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Social workers transfer back to LA and come under single WUTH leadership structure in collaboration with LA.</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New reporting arrangements introduced.</a:t>
            </a:r>
          </a:p>
          <a:p>
            <a:pPr marL="171450" indent="-171450">
              <a:buFont typeface="Arial" panose="020B0604020202020204" pitchFamily="34" charset="0"/>
              <a:buChar char="•"/>
            </a:pPr>
            <a:r>
              <a:rPr lang="en-GB" sz="1100" dirty="0">
                <a:latin typeface="Arial" panose="020B0604020202020204" pitchFamily="34" charset="0"/>
                <a:cs typeface="Arial" panose="020B0604020202020204" pitchFamily="34" charset="0"/>
              </a:rPr>
              <a:t>Reduced transactional hand offs between organisations.</a:t>
            </a:r>
          </a:p>
          <a:p>
            <a:pPr marL="171450" indent="-171450">
              <a:buFont typeface="Arial" panose="020B0604020202020204" pitchFamily="34" charset="0"/>
              <a:buChar char="•"/>
            </a:pPr>
            <a:endParaRPr lang="en-GB" sz="11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B583FB-6BE9-4079-740B-59159A5C6BF4}"/>
              </a:ext>
            </a:extLst>
          </p:cNvPr>
          <p:cNvPicPr>
            <a:picLocks noChangeAspect="1"/>
          </p:cNvPicPr>
          <p:nvPr/>
        </p:nvPicPr>
        <p:blipFill>
          <a:blip r:embed="rId3"/>
          <a:stretch>
            <a:fillRect/>
          </a:stretch>
        </p:blipFill>
        <p:spPr>
          <a:xfrm>
            <a:off x="2200530" y="1291479"/>
            <a:ext cx="4669941" cy="2560542"/>
          </a:xfrm>
          <a:prstGeom prst="rect">
            <a:avLst/>
          </a:prstGeom>
        </p:spPr>
      </p:pic>
      <p:cxnSp>
        <p:nvCxnSpPr>
          <p:cNvPr id="8" name="Straight Connector 7">
            <a:extLst>
              <a:ext uri="{FF2B5EF4-FFF2-40B4-BE49-F238E27FC236}">
                <a16:creationId xmlns:a16="http://schemas.microsoft.com/office/drawing/2014/main" id="{0DAE6720-ADC7-8669-9B0F-A87FDE0FE0BE}"/>
              </a:ext>
            </a:extLst>
          </p:cNvPr>
          <p:cNvCxnSpPr/>
          <p:nvPr/>
        </p:nvCxnSpPr>
        <p:spPr>
          <a:xfrm flipV="1">
            <a:off x="2785730" y="1630326"/>
            <a:ext cx="0" cy="166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13A096B-0AD8-F9DB-F849-E103CAD9C19B}"/>
              </a:ext>
            </a:extLst>
          </p:cNvPr>
          <p:cNvCxnSpPr/>
          <p:nvPr/>
        </p:nvCxnSpPr>
        <p:spPr>
          <a:xfrm flipV="1">
            <a:off x="3739116" y="1630326"/>
            <a:ext cx="0" cy="16657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343A3F7-46D9-2719-C8F6-B657B16310BB}"/>
              </a:ext>
            </a:extLst>
          </p:cNvPr>
          <p:cNvCxnSpPr>
            <a:cxnSpLocks/>
          </p:cNvCxnSpPr>
          <p:nvPr/>
        </p:nvCxnSpPr>
        <p:spPr>
          <a:xfrm flipH="1">
            <a:off x="3857913" y="1648047"/>
            <a:ext cx="327318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EFD8338-2B47-D712-486B-A48DE672E156}"/>
              </a:ext>
            </a:extLst>
          </p:cNvPr>
          <p:cNvCxnSpPr>
            <a:cxnSpLocks/>
          </p:cNvCxnSpPr>
          <p:nvPr/>
        </p:nvCxnSpPr>
        <p:spPr>
          <a:xfrm>
            <a:off x="1906772" y="1648047"/>
            <a:ext cx="80807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88EC725-F385-EA12-F7C2-84B606DF56F8}"/>
              </a:ext>
            </a:extLst>
          </p:cNvPr>
          <p:cNvSpPr txBox="1"/>
          <p:nvPr/>
        </p:nvSpPr>
        <p:spPr>
          <a:xfrm>
            <a:off x="2302662" y="4037338"/>
            <a:ext cx="4465675" cy="523220"/>
          </a:xfrm>
          <a:prstGeom prst="rect">
            <a:avLst/>
          </a:prstGeom>
          <a:noFill/>
        </p:spPr>
        <p:txBody>
          <a:bodyPr wrap="square" rtlCol="0">
            <a:spAutoFit/>
          </a:bodyPr>
          <a:lstStyle/>
          <a:p>
            <a:pPr algn="ctr"/>
            <a:r>
              <a:rPr lang="en-GB" sz="1400" b="1" dirty="0">
                <a:latin typeface="Arial" panose="020B0604020202020204" pitchFamily="34" charset="0"/>
                <a:cs typeface="Arial" panose="020B0604020202020204" pitchFamily="34" charset="0"/>
              </a:rPr>
              <a:t>100 no-criteria to reside patients achieved from 260 at its highest point</a:t>
            </a:r>
          </a:p>
        </p:txBody>
      </p:sp>
    </p:spTree>
    <p:extLst>
      <p:ext uri="{BB962C8B-B14F-4D97-AF65-F5344CB8AC3E}">
        <p14:creationId xmlns:p14="http://schemas.microsoft.com/office/powerpoint/2010/main" val="1318768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65579" y="374500"/>
            <a:ext cx="6742424" cy="400110"/>
          </a:xfrm>
          <a:prstGeom prst="rect">
            <a:avLst/>
          </a:prstGeom>
          <a:noFill/>
        </p:spPr>
        <p:txBody>
          <a:bodyPr wrap="square" rtlCol="0">
            <a:spAutoFit/>
          </a:bodyPr>
          <a:lstStyle/>
          <a:p>
            <a:r>
              <a:rPr lang="en-US" sz="2000" b="1" dirty="0">
                <a:solidFill>
                  <a:schemeClr val="accent1">
                    <a:lumMod val="75000"/>
                  </a:schemeClr>
                </a:solidFill>
                <a:latin typeface="Co Headline" panose="020B0803060202020204" pitchFamily="34" charset="0"/>
                <a:cs typeface="CoHeadlineW08-Regular" panose="020B0603060202020204" pitchFamily="34" charset="0"/>
              </a:rPr>
              <a:t>Pathway 1 Discharges </a:t>
            </a:r>
          </a:p>
        </p:txBody>
      </p:sp>
      <p:pic>
        <p:nvPicPr>
          <p:cNvPr id="3" name="Picture 2">
            <a:extLst>
              <a:ext uri="{FF2B5EF4-FFF2-40B4-BE49-F238E27FC236}">
                <a16:creationId xmlns:a16="http://schemas.microsoft.com/office/drawing/2014/main" id="{A6F310BE-E7D9-8512-F86B-B4EC3DA459B6}"/>
              </a:ext>
            </a:extLst>
          </p:cNvPr>
          <p:cNvPicPr>
            <a:picLocks noChangeAspect="1"/>
          </p:cNvPicPr>
          <p:nvPr/>
        </p:nvPicPr>
        <p:blipFill>
          <a:blip r:embed="rId3"/>
          <a:stretch>
            <a:fillRect/>
          </a:stretch>
        </p:blipFill>
        <p:spPr>
          <a:xfrm>
            <a:off x="1095464" y="1337203"/>
            <a:ext cx="6724471" cy="2469094"/>
          </a:xfrm>
          <a:prstGeom prst="rect">
            <a:avLst/>
          </a:prstGeom>
        </p:spPr>
      </p:pic>
      <p:sp>
        <p:nvSpPr>
          <p:cNvPr id="6" name="TextBox 5">
            <a:extLst>
              <a:ext uri="{FF2B5EF4-FFF2-40B4-BE49-F238E27FC236}">
                <a16:creationId xmlns:a16="http://schemas.microsoft.com/office/drawing/2014/main" id="{564BDDAB-CDDB-068B-FE77-C7F61F7E2404}"/>
              </a:ext>
            </a:extLst>
          </p:cNvPr>
          <p:cNvSpPr txBox="1"/>
          <p:nvPr/>
        </p:nvSpPr>
        <p:spPr>
          <a:xfrm>
            <a:off x="265579" y="4045724"/>
            <a:ext cx="8719093"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Home First has had a significant impact on capacity to reduce the non-criteria to reside position.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This has been offset by the reduced numbers of packages of care, so the net pathway 1 discharge volumes have not changed</a:t>
            </a:r>
          </a:p>
        </p:txBody>
      </p:sp>
    </p:spTree>
    <p:extLst>
      <p:ext uri="{BB962C8B-B14F-4D97-AF65-F5344CB8AC3E}">
        <p14:creationId xmlns:p14="http://schemas.microsoft.com/office/powerpoint/2010/main" val="3726222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65579" y="374500"/>
            <a:ext cx="6742424" cy="400110"/>
          </a:xfrm>
          <a:prstGeom prst="rect">
            <a:avLst/>
          </a:prstGeom>
          <a:noFill/>
        </p:spPr>
        <p:txBody>
          <a:bodyPr wrap="square" rtlCol="0">
            <a:spAutoFit/>
          </a:bodyPr>
          <a:lstStyle/>
          <a:p>
            <a:r>
              <a:rPr lang="en-US" sz="2000" b="1" dirty="0">
                <a:solidFill>
                  <a:schemeClr val="accent1">
                    <a:lumMod val="75000"/>
                  </a:schemeClr>
                </a:solidFill>
                <a:latin typeface="Co Headline" panose="020B0803060202020204" pitchFamily="34" charset="0"/>
                <a:cs typeface="CoHeadlineW08-Regular" panose="020B0603060202020204" pitchFamily="34" charset="0"/>
              </a:rPr>
              <a:t>Pathway 1 Discharges </a:t>
            </a:r>
          </a:p>
        </p:txBody>
      </p:sp>
      <p:pic>
        <p:nvPicPr>
          <p:cNvPr id="4" name="Picture 3">
            <a:extLst>
              <a:ext uri="{FF2B5EF4-FFF2-40B4-BE49-F238E27FC236}">
                <a16:creationId xmlns:a16="http://schemas.microsoft.com/office/drawing/2014/main" id="{1722B656-868C-8BB7-E676-C4F4AD88BCC7}"/>
              </a:ext>
            </a:extLst>
          </p:cNvPr>
          <p:cNvPicPr>
            <a:picLocks noChangeAspect="1"/>
          </p:cNvPicPr>
          <p:nvPr/>
        </p:nvPicPr>
        <p:blipFill>
          <a:blip r:embed="rId3"/>
          <a:stretch>
            <a:fillRect/>
          </a:stretch>
        </p:blipFill>
        <p:spPr>
          <a:xfrm>
            <a:off x="336605" y="1204546"/>
            <a:ext cx="3713901" cy="2232292"/>
          </a:xfrm>
          <a:prstGeom prst="rect">
            <a:avLst/>
          </a:prstGeom>
        </p:spPr>
      </p:pic>
      <p:pic>
        <p:nvPicPr>
          <p:cNvPr id="5" name="Picture 4">
            <a:extLst>
              <a:ext uri="{FF2B5EF4-FFF2-40B4-BE49-F238E27FC236}">
                <a16:creationId xmlns:a16="http://schemas.microsoft.com/office/drawing/2014/main" id="{9A6A9988-D8F0-4700-6233-16032B59A088}"/>
              </a:ext>
            </a:extLst>
          </p:cNvPr>
          <p:cNvPicPr>
            <a:picLocks noChangeAspect="1"/>
          </p:cNvPicPr>
          <p:nvPr/>
        </p:nvPicPr>
        <p:blipFill>
          <a:blip r:embed="rId4"/>
          <a:stretch>
            <a:fillRect/>
          </a:stretch>
        </p:blipFill>
        <p:spPr>
          <a:xfrm>
            <a:off x="4572000" y="1198329"/>
            <a:ext cx="3801712" cy="2232292"/>
          </a:xfrm>
          <a:prstGeom prst="rect">
            <a:avLst/>
          </a:prstGeom>
        </p:spPr>
      </p:pic>
      <p:sp>
        <p:nvSpPr>
          <p:cNvPr id="7" name="TextBox 6">
            <a:extLst>
              <a:ext uri="{FF2B5EF4-FFF2-40B4-BE49-F238E27FC236}">
                <a16:creationId xmlns:a16="http://schemas.microsoft.com/office/drawing/2014/main" id="{8CD2C5F8-FF58-9AA1-7810-D84FF29F85C6}"/>
              </a:ext>
            </a:extLst>
          </p:cNvPr>
          <p:cNvSpPr txBox="1"/>
          <p:nvPr/>
        </p:nvSpPr>
        <p:spPr>
          <a:xfrm>
            <a:off x="336605" y="3571815"/>
            <a:ext cx="8564939"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In summary the number of pathway 1 discharges from WUTH have not changed over the period. </a:t>
            </a:r>
          </a:p>
          <a:p>
            <a:pPr marL="171450"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There has been a shift from packages of care to Home First.</a:t>
            </a:r>
          </a:p>
          <a:p>
            <a:pPr marL="171450"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Utilising the data it seems that the streamlining of processes has had the largest impact in reducing the number of beds occupied by patients that do not have a criteria to reside, in addition to reducing the length of stay for patients with no criteria to reside.</a:t>
            </a:r>
          </a:p>
          <a:p>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604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65579" y="374500"/>
            <a:ext cx="6742424" cy="400110"/>
          </a:xfrm>
          <a:prstGeom prst="rect">
            <a:avLst/>
          </a:prstGeom>
          <a:noFill/>
        </p:spPr>
        <p:txBody>
          <a:bodyPr wrap="square" rtlCol="0">
            <a:spAutoFit/>
          </a:bodyPr>
          <a:lstStyle/>
          <a:p>
            <a:r>
              <a:rPr lang="en-US" sz="2000" b="1" dirty="0">
                <a:solidFill>
                  <a:schemeClr val="accent1">
                    <a:lumMod val="75000"/>
                  </a:schemeClr>
                </a:solidFill>
                <a:latin typeface="Co Headline" panose="020B0803060202020204" pitchFamily="34" charset="0"/>
                <a:ea typeface="Arial" charset="0"/>
                <a:cs typeface="Arial"/>
              </a:rPr>
              <a:t>NCTR - Length of time to discharge</a:t>
            </a:r>
            <a:endParaRPr lang="en-US" sz="2000" b="1" dirty="0">
              <a:solidFill>
                <a:schemeClr val="accent1">
                  <a:lumMod val="75000"/>
                </a:schemeClr>
              </a:solidFill>
              <a:latin typeface="Co Headline" panose="020B0803060202020204" pitchFamily="34" charset="0"/>
              <a:ea typeface="Arial" charset="0"/>
              <a:cs typeface="Arial" charset="0"/>
            </a:endParaRPr>
          </a:p>
        </p:txBody>
      </p:sp>
      <p:pic>
        <p:nvPicPr>
          <p:cNvPr id="3" name="Picture 2">
            <a:extLst>
              <a:ext uri="{FF2B5EF4-FFF2-40B4-BE49-F238E27FC236}">
                <a16:creationId xmlns:a16="http://schemas.microsoft.com/office/drawing/2014/main" id="{58102C86-B663-D992-4C80-58629A930D8C}"/>
              </a:ext>
            </a:extLst>
          </p:cNvPr>
          <p:cNvPicPr>
            <a:picLocks noChangeAspect="1"/>
          </p:cNvPicPr>
          <p:nvPr/>
        </p:nvPicPr>
        <p:blipFill>
          <a:blip r:embed="rId3"/>
          <a:stretch>
            <a:fillRect/>
          </a:stretch>
        </p:blipFill>
        <p:spPr>
          <a:xfrm>
            <a:off x="329461" y="1371687"/>
            <a:ext cx="3585542" cy="1964444"/>
          </a:xfrm>
          <a:prstGeom prst="rect">
            <a:avLst/>
          </a:prstGeom>
        </p:spPr>
      </p:pic>
      <p:pic>
        <p:nvPicPr>
          <p:cNvPr id="6" name="Picture 5">
            <a:extLst>
              <a:ext uri="{FF2B5EF4-FFF2-40B4-BE49-F238E27FC236}">
                <a16:creationId xmlns:a16="http://schemas.microsoft.com/office/drawing/2014/main" id="{3D79B6CD-40E4-4ED9-47EB-DE905AAED13A}"/>
              </a:ext>
            </a:extLst>
          </p:cNvPr>
          <p:cNvPicPr>
            <a:picLocks noChangeAspect="1"/>
          </p:cNvPicPr>
          <p:nvPr/>
        </p:nvPicPr>
        <p:blipFill>
          <a:blip r:embed="rId4"/>
          <a:stretch>
            <a:fillRect/>
          </a:stretch>
        </p:blipFill>
        <p:spPr>
          <a:xfrm>
            <a:off x="4694064" y="1371687"/>
            <a:ext cx="3585541" cy="1964444"/>
          </a:xfrm>
          <a:prstGeom prst="rect">
            <a:avLst/>
          </a:prstGeom>
        </p:spPr>
      </p:pic>
      <p:sp>
        <p:nvSpPr>
          <p:cNvPr id="8" name="TextBox 7">
            <a:extLst>
              <a:ext uri="{FF2B5EF4-FFF2-40B4-BE49-F238E27FC236}">
                <a16:creationId xmlns:a16="http://schemas.microsoft.com/office/drawing/2014/main" id="{747858EB-94BA-2FC7-EE47-2CC523E2D941}"/>
              </a:ext>
            </a:extLst>
          </p:cNvPr>
          <p:cNvSpPr txBox="1"/>
          <p:nvPr/>
        </p:nvSpPr>
        <p:spPr>
          <a:xfrm>
            <a:off x="329461" y="3486150"/>
            <a:ext cx="3642464" cy="461665"/>
          </a:xfrm>
          <a:prstGeom prst="rect">
            <a:avLst/>
          </a:prstGeom>
          <a:solidFill>
            <a:schemeClr val="accent6">
              <a:lumMod val="20000"/>
              <a:lumOff val="80000"/>
            </a:schemeClr>
          </a:solidFill>
        </p:spPr>
        <p:txBody>
          <a:bodyPr wrap="square" rtlCol="0">
            <a:spAutoFit/>
          </a:bodyPr>
          <a:lstStyle/>
          <a:p>
            <a:pPr algn="ctr"/>
            <a:r>
              <a:rPr lang="en-GB" sz="1200" dirty="0">
                <a:latin typeface="Arial" panose="020B0604020202020204" pitchFamily="34" charset="0"/>
                <a:cs typeface="Arial" panose="020B0604020202020204" pitchFamily="34" charset="0"/>
              </a:rPr>
              <a:t>Maximum continuous NCTR – </a:t>
            </a:r>
          </a:p>
          <a:p>
            <a:pPr algn="ctr"/>
            <a:r>
              <a:rPr lang="en-GB" sz="1200" dirty="0">
                <a:latin typeface="Arial" panose="020B0604020202020204" pitchFamily="34" charset="0"/>
                <a:cs typeface="Arial" panose="020B0604020202020204" pitchFamily="34" charset="0"/>
              </a:rPr>
              <a:t>Reduced from 116 to 37 days</a:t>
            </a:r>
          </a:p>
        </p:txBody>
      </p:sp>
      <p:sp>
        <p:nvSpPr>
          <p:cNvPr id="9" name="TextBox 8">
            <a:extLst>
              <a:ext uri="{FF2B5EF4-FFF2-40B4-BE49-F238E27FC236}">
                <a16:creationId xmlns:a16="http://schemas.microsoft.com/office/drawing/2014/main" id="{FFD068CE-9691-0B35-C9A3-4667035A0D71}"/>
              </a:ext>
            </a:extLst>
          </p:cNvPr>
          <p:cNvSpPr txBox="1"/>
          <p:nvPr/>
        </p:nvSpPr>
        <p:spPr>
          <a:xfrm>
            <a:off x="4665602" y="3474244"/>
            <a:ext cx="3642464" cy="461665"/>
          </a:xfrm>
          <a:prstGeom prst="rect">
            <a:avLst/>
          </a:prstGeom>
          <a:solidFill>
            <a:schemeClr val="accent6">
              <a:lumMod val="20000"/>
              <a:lumOff val="80000"/>
            </a:schemeClr>
          </a:solidFill>
        </p:spPr>
        <p:txBody>
          <a:bodyPr wrap="square" rtlCol="0">
            <a:spAutoFit/>
          </a:bodyPr>
          <a:lstStyle/>
          <a:p>
            <a:pPr algn="ctr"/>
            <a:r>
              <a:rPr lang="en-GB" sz="1200" dirty="0">
                <a:latin typeface="Arial" panose="020B0604020202020204" pitchFamily="34" charset="0"/>
                <a:cs typeface="Arial" panose="020B0604020202020204" pitchFamily="34" charset="0"/>
              </a:rPr>
              <a:t>Continuous NCTR mean – </a:t>
            </a:r>
          </a:p>
          <a:p>
            <a:pPr algn="ctr"/>
            <a:r>
              <a:rPr lang="en-GB" sz="1200" dirty="0">
                <a:latin typeface="Arial" panose="020B0604020202020204" pitchFamily="34" charset="0"/>
                <a:cs typeface="Arial" panose="020B0604020202020204" pitchFamily="34" charset="0"/>
              </a:rPr>
              <a:t>Reduced from 13 days to 6 days </a:t>
            </a:r>
          </a:p>
        </p:txBody>
      </p:sp>
      <p:sp>
        <p:nvSpPr>
          <p:cNvPr id="4" name="TextBox 3">
            <a:extLst>
              <a:ext uri="{FF2B5EF4-FFF2-40B4-BE49-F238E27FC236}">
                <a16:creationId xmlns:a16="http://schemas.microsoft.com/office/drawing/2014/main" id="{3A9DD66D-FA71-5A6B-EBA5-E78486747990}"/>
              </a:ext>
            </a:extLst>
          </p:cNvPr>
          <p:cNvSpPr txBox="1"/>
          <p:nvPr/>
        </p:nvSpPr>
        <p:spPr>
          <a:xfrm>
            <a:off x="265579" y="4230721"/>
            <a:ext cx="8564939" cy="461665"/>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prstClr val="black"/>
                </a:solidFill>
                <a:latin typeface="Arial" panose="020B0604020202020204" pitchFamily="34" charset="0"/>
                <a:cs typeface="Arial" panose="020B0604020202020204" pitchFamily="34" charset="0"/>
              </a:rPr>
              <a:t>Demonstrated a reduction in length of stay for patients from the point of meeting NCTR. </a:t>
            </a:r>
          </a:p>
          <a:p>
            <a:endParaRPr lang="en-GB"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995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65579" y="374500"/>
            <a:ext cx="6742424" cy="400110"/>
          </a:xfrm>
          <a:prstGeom prst="rect">
            <a:avLst/>
          </a:prstGeom>
          <a:noFill/>
        </p:spPr>
        <p:txBody>
          <a:bodyPr wrap="square" rtlCol="0">
            <a:spAutoFit/>
          </a:bodyPr>
          <a:lstStyle/>
          <a:p>
            <a:r>
              <a:rPr lang="en-US" sz="2000" b="1" dirty="0">
                <a:solidFill>
                  <a:schemeClr val="accent1">
                    <a:lumMod val="75000"/>
                  </a:schemeClr>
                </a:solidFill>
                <a:latin typeface="Co Headline" panose="020B0803060202020204" pitchFamily="34" charset="0"/>
                <a:ea typeface="Arial" charset="0"/>
                <a:cs typeface="Arial"/>
              </a:rPr>
              <a:t>Long </a:t>
            </a:r>
            <a:r>
              <a:rPr lang="en-US" sz="2000" b="1" dirty="0" err="1">
                <a:solidFill>
                  <a:schemeClr val="accent1">
                    <a:lumMod val="75000"/>
                  </a:schemeClr>
                </a:solidFill>
                <a:latin typeface="Co Headline" panose="020B0803060202020204" pitchFamily="34" charset="0"/>
                <a:ea typeface="Arial" charset="0"/>
                <a:cs typeface="Arial"/>
              </a:rPr>
              <a:t>LoS</a:t>
            </a:r>
            <a:r>
              <a:rPr lang="en-US" sz="2000" b="1" dirty="0">
                <a:solidFill>
                  <a:schemeClr val="accent1">
                    <a:lumMod val="75000"/>
                  </a:schemeClr>
                </a:solidFill>
                <a:latin typeface="Co Headline" panose="020B0803060202020204" pitchFamily="34" charset="0"/>
                <a:ea typeface="Arial" charset="0"/>
                <a:cs typeface="Arial"/>
              </a:rPr>
              <a:t> Hospital Wide</a:t>
            </a:r>
          </a:p>
        </p:txBody>
      </p:sp>
      <p:sp>
        <p:nvSpPr>
          <p:cNvPr id="5" name="TextBox 4">
            <a:extLst>
              <a:ext uri="{FF2B5EF4-FFF2-40B4-BE49-F238E27FC236}">
                <a16:creationId xmlns:a16="http://schemas.microsoft.com/office/drawing/2014/main" id="{9DE5F3B7-B022-6F47-9844-FFDCFC0FCF41}"/>
              </a:ext>
            </a:extLst>
          </p:cNvPr>
          <p:cNvSpPr txBox="1"/>
          <p:nvPr/>
        </p:nvSpPr>
        <p:spPr>
          <a:xfrm>
            <a:off x="422808" y="4129374"/>
            <a:ext cx="4055063" cy="392415"/>
          </a:xfrm>
          <a:prstGeom prst="rect">
            <a:avLst/>
          </a:prstGeom>
          <a:solidFill>
            <a:srgbClr val="1F497D">
              <a:lumMod val="20000"/>
              <a:lumOff val="80000"/>
            </a:srgbClr>
          </a:solid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dirty="0">
                <a:ln>
                  <a:noFill/>
                </a:ln>
                <a:solidFill>
                  <a:prstClr val="black"/>
                </a:solidFill>
                <a:effectLst/>
                <a:uLnTx/>
                <a:uFillTx/>
                <a:cs typeface="Calibri"/>
              </a:rPr>
              <a:t>14+ &amp; 21+ day LOS charts illustrate the sustained nature of the reduction over the last 12 months</a:t>
            </a:r>
            <a:endParaRPr kumimoji="0" lang="en-US" sz="135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5F5EF950-2241-F2D2-4E2F-6055C7DC2272}"/>
              </a:ext>
            </a:extLst>
          </p:cNvPr>
          <p:cNvPicPr>
            <a:picLocks noChangeAspect="1"/>
          </p:cNvPicPr>
          <p:nvPr/>
        </p:nvPicPr>
        <p:blipFill>
          <a:blip r:embed="rId3"/>
          <a:stretch>
            <a:fillRect/>
          </a:stretch>
        </p:blipFill>
        <p:spPr>
          <a:xfrm>
            <a:off x="4883357" y="4129374"/>
            <a:ext cx="3837835" cy="604190"/>
          </a:xfrm>
          <a:prstGeom prst="rect">
            <a:avLst/>
          </a:prstGeom>
        </p:spPr>
      </p:pic>
      <p:pic>
        <p:nvPicPr>
          <p:cNvPr id="3" name="Picture 2">
            <a:extLst>
              <a:ext uri="{FF2B5EF4-FFF2-40B4-BE49-F238E27FC236}">
                <a16:creationId xmlns:a16="http://schemas.microsoft.com/office/drawing/2014/main" id="{4D8273BB-4C49-A6A6-CE3D-073568C40736}"/>
              </a:ext>
            </a:extLst>
          </p:cNvPr>
          <p:cNvPicPr>
            <a:picLocks noChangeAspect="1"/>
          </p:cNvPicPr>
          <p:nvPr/>
        </p:nvPicPr>
        <p:blipFill>
          <a:blip r:embed="rId4"/>
          <a:stretch>
            <a:fillRect/>
          </a:stretch>
        </p:blipFill>
        <p:spPr>
          <a:xfrm>
            <a:off x="4572000" y="1056870"/>
            <a:ext cx="4387702" cy="2539316"/>
          </a:xfrm>
          <a:prstGeom prst="rect">
            <a:avLst/>
          </a:prstGeom>
        </p:spPr>
      </p:pic>
      <p:pic>
        <p:nvPicPr>
          <p:cNvPr id="6" name="Picture 5">
            <a:extLst>
              <a:ext uri="{FF2B5EF4-FFF2-40B4-BE49-F238E27FC236}">
                <a16:creationId xmlns:a16="http://schemas.microsoft.com/office/drawing/2014/main" id="{7E9C4CA1-3D26-0693-D0AC-A22AC167E467}"/>
              </a:ext>
            </a:extLst>
          </p:cNvPr>
          <p:cNvPicPr>
            <a:picLocks noChangeAspect="1"/>
          </p:cNvPicPr>
          <p:nvPr/>
        </p:nvPicPr>
        <p:blipFill>
          <a:blip r:embed="rId5"/>
          <a:stretch>
            <a:fillRect/>
          </a:stretch>
        </p:blipFill>
        <p:spPr>
          <a:xfrm>
            <a:off x="265579" y="1056870"/>
            <a:ext cx="4134542" cy="2539316"/>
          </a:xfrm>
          <a:prstGeom prst="rect">
            <a:avLst/>
          </a:prstGeom>
        </p:spPr>
      </p:pic>
    </p:spTree>
    <p:extLst>
      <p:ext uri="{BB962C8B-B14F-4D97-AF65-F5344CB8AC3E}">
        <p14:creationId xmlns:p14="http://schemas.microsoft.com/office/powerpoint/2010/main" val="316461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2"/>
          <a:stretch>
            <a:fillRect/>
          </a:stretch>
        </p:blipFill>
        <p:spPr>
          <a:xfrm>
            <a:off x="7494913" y="4466804"/>
            <a:ext cx="1333500" cy="400050"/>
          </a:xfrm>
          <a:prstGeom prst="rect">
            <a:avLst/>
          </a:prstGeom>
        </p:spPr>
      </p:pic>
      <p:sp>
        <p:nvSpPr>
          <p:cNvPr id="9" name="Title 1">
            <a:extLst>
              <a:ext uri="{FF2B5EF4-FFF2-40B4-BE49-F238E27FC236}">
                <a16:creationId xmlns:a16="http://schemas.microsoft.com/office/drawing/2014/main" id="{A845AD74-2A5F-B2D7-DE19-62548DE9A335}"/>
              </a:ext>
            </a:extLst>
          </p:cNvPr>
          <p:cNvSpPr txBox="1">
            <a:spLocks/>
          </p:cNvSpPr>
          <p:nvPr/>
        </p:nvSpPr>
        <p:spPr bwMode="auto">
          <a:xfrm>
            <a:off x="5625454" y="1897281"/>
            <a:ext cx="2715828" cy="13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lang="en-GB" sz="2000" b="1" kern="0" dirty="0">
                <a:solidFill>
                  <a:srgbClr val="4472C4">
                    <a:lumMod val="75000"/>
                  </a:srgbClr>
                </a:solidFill>
                <a:latin typeface="Co Headline" panose="020B0803060202020204" pitchFamily="34" charset="0"/>
                <a:cs typeface="Arial" panose="020B0604020202020204" pitchFamily="34" charset="0"/>
              </a:rPr>
              <a:t>System Partner </a:t>
            </a:r>
          </a:p>
          <a:p>
            <a:pPr marL="0" marR="0" lvl="0" indent="0" algn="l" defTabSz="685800" rtl="0" eaLnBrk="1" fontAlgn="base" latinLnBrk="0" hangingPunct="1">
              <a:lnSpc>
                <a:spcPct val="100000"/>
              </a:lnSpc>
              <a:spcBef>
                <a:spcPct val="0"/>
              </a:spcBef>
              <a:spcAft>
                <a:spcPct val="0"/>
              </a:spcAft>
              <a:buClrTx/>
              <a:buSzTx/>
              <a:buFontTx/>
              <a:buNone/>
              <a:tabLst/>
              <a:defRPr/>
            </a:pPr>
            <a:r>
              <a:rPr lang="en-GB" sz="2000" b="1" kern="0" dirty="0">
                <a:solidFill>
                  <a:srgbClr val="4472C4">
                    <a:lumMod val="75000"/>
                  </a:srgbClr>
                </a:solidFill>
                <a:latin typeface="Co Headline" panose="020B0803060202020204" pitchFamily="34" charset="0"/>
                <a:cs typeface="Arial" panose="020B0604020202020204" pitchFamily="34" charset="0"/>
              </a:rPr>
              <a:t>Feedback</a:t>
            </a:r>
            <a:endParaRPr kumimoji="0" lang="en-GB" sz="2000" b="1" i="0" u="none" strike="noStrike" kern="0" cap="none" spc="0" normalizeH="0" baseline="0" noProof="0" dirty="0">
              <a:ln>
                <a:noFill/>
              </a:ln>
              <a:solidFill>
                <a:srgbClr val="4472C4">
                  <a:lumMod val="75000"/>
                </a:srgbClr>
              </a:solidFill>
              <a:effectLst/>
              <a:uLnTx/>
              <a:uFillTx/>
              <a:latin typeface="Co Headline" panose="020B080306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C61CD08-74D6-822A-8DB6-16F95DDE384B}"/>
              </a:ext>
            </a:extLst>
          </p:cNvPr>
          <p:cNvPicPr>
            <a:picLocks noChangeAspect="1"/>
          </p:cNvPicPr>
          <p:nvPr/>
        </p:nvPicPr>
        <p:blipFill>
          <a:blip r:embed="rId3"/>
          <a:stretch>
            <a:fillRect/>
          </a:stretch>
        </p:blipFill>
        <p:spPr>
          <a:xfrm>
            <a:off x="7410662" y="4384563"/>
            <a:ext cx="1502001" cy="644943"/>
          </a:xfrm>
          <a:prstGeom prst="rect">
            <a:avLst/>
          </a:prstGeom>
        </p:spPr>
      </p:pic>
      <p:pic>
        <p:nvPicPr>
          <p:cNvPr id="3" name="Picture 2">
            <a:extLst>
              <a:ext uri="{FF2B5EF4-FFF2-40B4-BE49-F238E27FC236}">
                <a16:creationId xmlns:a16="http://schemas.microsoft.com/office/drawing/2014/main" id="{311AB057-2934-E9F5-C448-9352B54D5BDA}"/>
              </a:ext>
            </a:extLst>
          </p:cNvPr>
          <p:cNvPicPr>
            <a:picLocks noChangeAspect="1"/>
          </p:cNvPicPr>
          <p:nvPr/>
        </p:nvPicPr>
        <p:blipFill>
          <a:blip r:embed="rId4"/>
          <a:stretch>
            <a:fillRect/>
          </a:stretch>
        </p:blipFill>
        <p:spPr>
          <a:xfrm>
            <a:off x="7839635" y="116467"/>
            <a:ext cx="1127197" cy="601172"/>
          </a:xfrm>
          <a:prstGeom prst="rect">
            <a:avLst/>
          </a:prstGeom>
        </p:spPr>
      </p:pic>
      <p:pic>
        <p:nvPicPr>
          <p:cNvPr id="13" name="Picture 12">
            <a:extLst>
              <a:ext uri="{FF2B5EF4-FFF2-40B4-BE49-F238E27FC236}">
                <a16:creationId xmlns:a16="http://schemas.microsoft.com/office/drawing/2014/main" id="{F793D85E-D285-73FB-7032-E1AACB2DC77B}"/>
              </a:ext>
            </a:extLst>
          </p:cNvPr>
          <p:cNvPicPr>
            <a:picLocks noChangeAspect="1"/>
          </p:cNvPicPr>
          <p:nvPr/>
        </p:nvPicPr>
        <p:blipFill>
          <a:blip r:embed="rId5"/>
          <a:stretch>
            <a:fillRect/>
          </a:stretch>
        </p:blipFill>
        <p:spPr>
          <a:xfrm>
            <a:off x="4453163" y="0"/>
            <a:ext cx="237674" cy="5143500"/>
          </a:xfrm>
          <a:prstGeom prst="rect">
            <a:avLst/>
          </a:prstGeom>
        </p:spPr>
      </p:pic>
      <p:pic>
        <p:nvPicPr>
          <p:cNvPr id="17" name="Picture 16">
            <a:extLst>
              <a:ext uri="{FF2B5EF4-FFF2-40B4-BE49-F238E27FC236}">
                <a16:creationId xmlns:a16="http://schemas.microsoft.com/office/drawing/2014/main" id="{A5F837AE-3A4F-06B5-80C8-57541F69F676}"/>
              </a:ext>
            </a:extLst>
          </p:cNvPr>
          <p:cNvPicPr>
            <a:picLocks noChangeAspect="1"/>
          </p:cNvPicPr>
          <p:nvPr/>
        </p:nvPicPr>
        <p:blipFill>
          <a:blip r:embed="rId6"/>
          <a:stretch>
            <a:fillRect/>
          </a:stretch>
        </p:blipFill>
        <p:spPr>
          <a:xfrm>
            <a:off x="0" y="1246"/>
            <a:ext cx="4453163" cy="5143500"/>
          </a:xfrm>
          <a:prstGeom prst="rect">
            <a:avLst/>
          </a:prstGeom>
        </p:spPr>
      </p:pic>
    </p:spTree>
    <p:extLst>
      <p:ext uri="{BB962C8B-B14F-4D97-AF65-F5344CB8AC3E}">
        <p14:creationId xmlns:p14="http://schemas.microsoft.com/office/powerpoint/2010/main" val="2987411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D9411712-204E-C52D-2B12-A5AFD4EAF1BE}"/>
              </a:ext>
            </a:extLst>
          </p:cNvPr>
          <p:cNvSpPr/>
          <p:nvPr/>
        </p:nvSpPr>
        <p:spPr>
          <a:xfrm>
            <a:off x="4609234" y="2664736"/>
            <a:ext cx="2091017" cy="900953"/>
          </a:xfrm>
          <a:prstGeom prst="round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F0C2B2B-7FAF-D5A6-2FEE-AA52409EFE57}"/>
              </a:ext>
            </a:extLst>
          </p:cNvPr>
          <p:cNvSpPr/>
          <p:nvPr/>
        </p:nvSpPr>
        <p:spPr>
          <a:xfrm>
            <a:off x="6845318" y="2664737"/>
            <a:ext cx="2091017" cy="900953"/>
          </a:xfrm>
          <a:prstGeom prst="round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A49F0084-47E5-5392-36CC-F13A7C5AA448}"/>
              </a:ext>
            </a:extLst>
          </p:cNvPr>
          <p:cNvSpPr/>
          <p:nvPr/>
        </p:nvSpPr>
        <p:spPr>
          <a:xfrm>
            <a:off x="6847917" y="3626162"/>
            <a:ext cx="2091017" cy="878247"/>
          </a:xfrm>
          <a:prstGeom prst="round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E1D621BC-55DF-86A7-D822-9F5C56FB0E77}"/>
              </a:ext>
            </a:extLst>
          </p:cNvPr>
          <p:cNvSpPr/>
          <p:nvPr/>
        </p:nvSpPr>
        <p:spPr>
          <a:xfrm>
            <a:off x="4615958" y="3614808"/>
            <a:ext cx="2091017" cy="900953"/>
          </a:xfrm>
          <a:prstGeom prst="round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05066" y="270062"/>
            <a:ext cx="7500098" cy="400110"/>
          </a:xfrm>
          <a:prstGeom prst="rect">
            <a:avLst/>
          </a:prstGeom>
          <a:noFill/>
        </p:spPr>
        <p:txBody>
          <a:bodyPr wrap="square" rtlCol="0">
            <a:spAutoFit/>
          </a:bodyPr>
          <a:lstStyle/>
          <a:p>
            <a:pPr marL="0" marR="0" lvl="0" indent="0" algn="l" defTabSz="453923" rtl="0" eaLnBrk="1" fontAlgn="auto" latinLnBrk="0" hangingPunct="1">
              <a:lnSpc>
                <a:spcPct val="100000"/>
              </a:lnSpc>
              <a:spcBef>
                <a:spcPts val="0"/>
              </a:spcBef>
              <a:spcAft>
                <a:spcPts val="0"/>
              </a:spcAft>
              <a:buClrTx/>
              <a:buSzTx/>
              <a:buFontTx/>
              <a:buNone/>
              <a:tabLst/>
              <a:defRPr/>
            </a:pPr>
            <a:r>
              <a:rPr lang="en-GB" sz="2000" b="1" dirty="0">
                <a:solidFill>
                  <a:srgbClr val="4472C4">
                    <a:lumMod val="75000"/>
                  </a:srgbClr>
                </a:solidFill>
                <a:latin typeface="Co Headline" panose="020B0803060202020204" pitchFamily="34" charset="0"/>
                <a:ea typeface="Arial" charset="0"/>
                <a:cs typeface="Arial"/>
              </a:rPr>
              <a:t>System Partner Feedback</a:t>
            </a:r>
            <a:r>
              <a:rPr kumimoji="0" lang="en-GB" sz="2000" b="1" i="0" u="none" strike="noStrike" kern="1200" cap="none" spc="0" normalizeH="0" baseline="0" noProof="0" dirty="0">
                <a:ln>
                  <a:noFill/>
                </a:ln>
                <a:solidFill>
                  <a:srgbClr val="4472C4">
                    <a:lumMod val="75000"/>
                  </a:srgbClr>
                </a:solidFill>
                <a:effectLst/>
                <a:uLnTx/>
                <a:uFillTx/>
                <a:latin typeface="Co Headline" panose="020B0803060202020204" pitchFamily="34" charset="0"/>
                <a:ea typeface="Arial" charset="0"/>
                <a:cs typeface="Arial"/>
              </a:rPr>
              <a:t> </a:t>
            </a:r>
          </a:p>
        </p:txBody>
      </p:sp>
      <p:sp>
        <p:nvSpPr>
          <p:cNvPr id="4" name="TextBox 3">
            <a:extLst>
              <a:ext uri="{FF2B5EF4-FFF2-40B4-BE49-F238E27FC236}">
                <a16:creationId xmlns:a16="http://schemas.microsoft.com/office/drawing/2014/main" id="{0748E8FF-D2F5-55FD-A8DA-2A091CCAA040}"/>
              </a:ext>
            </a:extLst>
          </p:cNvPr>
          <p:cNvSpPr txBox="1"/>
          <p:nvPr/>
        </p:nvSpPr>
        <p:spPr>
          <a:xfrm>
            <a:off x="205066" y="806891"/>
            <a:ext cx="3970246" cy="3785652"/>
          </a:xfrm>
          <a:prstGeom prst="rect">
            <a:avLst/>
          </a:prstGeom>
          <a:noFill/>
        </p:spPr>
        <p:txBody>
          <a:bodyPr wrap="square" rtlCol="0">
            <a:spAutoFit/>
          </a:bodyPr>
          <a:lstStyle/>
          <a:p>
            <a:r>
              <a:rPr lang="en-GB" sz="1000" b="1" dirty="0">
                <a:solidFill>
                  <a:schemeClr val="accent1">
                    <a:lumMod val="75000"/>
                  </a:schemeClr>
                </a:solidFill>
                <a:latin typeface="Arial" panose="020B0604020202020204" pitchFamily="34" charset="0"/>
                <a:cs typeface="Arial" panose="020B0604020202020204" pitchFamily="34" charset="0"/>
              </a:rPr>
              <a:t>ToCH Quality Board</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The ToCH launched monthly Quality Board in October 2023 to ensure patient stories, system partner feedback and incidents are monitored and actioned to ensure the highest standard of care and safe transfer for patients.</a:t>
            </a:r>
          </a:p>
          <a:p>
            <a:pPr marL="171450" indent="-171450">
              <a:buFont typeface="Arial" panose="020B0604020202020204" pitchFamily="34" charset="0"/>
              <a:buChar char="•"/>
            </a:pPr>
            <a:endParaRPr lang="en-GB" sz="1000" dirty="0">
              <a:solidFill>
                <a:prstClr val="black"/>
              </a:solidFill>
              <a:latin typeface="Arial" panose="020B0604020202020204" pitchFamily="34" charset="0"/>
              <a:cs typeface="Arial" panose="020B0604020202020204" pitchFamily="34" charset="0"/>
            </a:endParaRPr>
          </a:p>
          <a:p>
            <a:r>
              <a:rPr lang="en-GB" sz="1000" b="1" dirty="0">
                <a:solidFill>
                  <a:schemeClr val="accent1">
                    <a:lumMod val="75000"/>
                  </a:schemeClr>
                </a:solidFill>
                <a:latin typeface="Arial" panose="020B0604020202020204" pitchFamily="34" charset="0"/>
                <a:cs typeface="Arial" panose="020B0604020202020204" pitchFamily="34" charset="0"/>
              </a:rPr>
              <a:t>Safe Transfer of Care Feedback Questionnaire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 series of Safe Transfer of Care workshops have been undertaken hosted by the Local Authority and attended by WUTH, Care Home partners, Domiciliary Care and Community Pharmacy. The purpose of the workshops was to build working relationships between the providers, understand each other's requirements and identify areas for improvement.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Following a number of actions being undertaken to enhance the transfer of patients out of hospital, WUTH actively sought system partner feedback via questionnaire circulated by the Local Authority. Feedback will be used to highlight further areas of improvement.</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The questionnaire was circulated in December 2023 for initially a two weeks period and then extended for a further two weeks in January 2024 to maximise the number of responses.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6 Care Home and Domiciliary providers returned completed questionnaires.  </a:t>
            </a:r>
          </a:p>
          <a:p>
            <a:pPr marL="171450" indent="-17145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p:txBody>
      </p:sp>
      <p:graphicFrame>
        <p:nvGraphicFramePr>
          <p:cNvPr id="3" name="Object 2">
            <a:extLst>
              <a:ext uri="{FF2B5EF4-FFF2-40B4-BE49-F238E27FC236}">
                <a16:creationId xmlns:a16="http://schemas.microsoft.com/office/drawing/2014/main" id="{A277E221-BF46-E8A7-61B1-44EDE1362441}"/>
              </a:ext>
            </a:extLst>
          </p:cNvPr>
          <p:cNvGraphicFramePr>
            <a:graphicFrameLocks noChangeAspect="1"/>
          </p:cNvGraphicFramePr>
          <p:nvPr>
            <p:extLst>
              <p:ext uri="{D42A27DB-BD31-4B8C-83A1-F6EECF244321}">
                <p14:modId xmlns:p14="http://schemas.microsoft.com/office/powerpoint/2010/main" val="1031708932"/>
              </p:ext>
            </p:extLst>
          </p:nvPr>
        </p:nvGraphicFramePr>
        <p:xfrm>
          <a:off x="1807201" y="4406116"/>
          <a:ext cx="765975" cy="646291"/>
        </p:xfrm>
        <a:graphic>
          <a:graphicData uri="http://schemas.openxmlformats.org/presentationml/2006/ole">
            <mc:AlternateContent xmlns:mc="http://schemas.openxmlformats.org/markup-compatibility/2006">
              <mc:Choice xmlns:v="urn:schemas-microsoft-com:vml" Requires="v">
                <p:oleObj name="Document" showAsIcon="1" r:id="rId3" imgW="914400" imgH="771480" progId="Word.Document.12">
                  <p:embed/>
                </p:oleObj>
              </mc:Choice>
              <mc:Fallback>
                <p:oleObj name="Document" showAsIcon="1" r:id="rId3" imgW="914400" imgH="771480" progId="Word.Document.12">
                  <p:embed/>
                  <p:pic>
                    <p:nvPicPr>
                      <p:cNvPr id="0" name=""/>
                      <p:cNvPicPr/>
                      <p:nvPr/>
                    </p:nvPicPr>
                    <p:blipFill>
                      <a:blip r:embed="rId4"/>
                      <a:stretch>
                        <a:fillRect/>
                      </a:stretch>
                    </p:blipFill>
                    <p:spPr>
                      <a:xfrm>
                        <a:off x="1807201" y="4406116"/>
                        <a:ext cx="765975" cy="646291"/>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9AA834D4-5E68-88BF-1451-83E06A647C9D}"/>
              </a:ext>
            </a:extLst>
          </p:cNvPr>
          <p:cNvSpPr txBox="1"/>
          <p:nvPr/>
        </p:nvSpPr>
        <p:spPr>
          <a:xfrm>
            <a:off x="1355044" y="4650206"/>
            <a:ext cx="1633818" cy="400110"/>
          </a:xfrm>
          <a:prstGeom prst="rect">
            <a:avLst/>
          </a:prstGeom>
          <a:solidFill>
            <a:schemeClr val="bg1"/>
          </a:solidFill>
        </p:spPr>
        <p:txBody>
          <a:bodyPr wrap="square" rtlCol="0">
            <a:spAutoFit/>
          </a:bodyPr>
          <a:lstStyle/>
          <a:p>
            <a:pPr algn="ctr"/>
            <a:r>
              <a:rPr lang="en-GB" sz="1000" dirty="0">
                <a:latin typeface="Arial" panose="020B0604020202020204" pitchFamily="34" charset="0"/>
                <a:cs typeface="Arial" panose="020B0604020202020204" pitchFamily="34" charset="0"/>
              </a:rPr>
              <a:t>Safe Transfer of Care Feedback Questions</a:t>
            </a:r>
          </a:p>
        </p:txBody>
      </p:sp>
      <p:sp>
        <p:nvSpPr>
          <p:cNvPr id="8" name="TextBox 7">
            <a:extLst>
              <a:ext uri="{FF2B5EF4-FFF2-40B4-BE49-F238E27FC236}">
                <a16:creationId xmlns:a16="http://schemas.microsoft.com/office/drawing/2014/main" id="{3FF2B299-F211-5D32-90B6-99C6AA6DD14D}"/>
              </a:ext>
            </a:extLst>
          </p:cNvPr>
          <p:cNvSpPr txBox="1"/>
          <p:nvPr/>
        </p:nvSpPr>
        <p:spPr>
          <a:xfrm>
            <a:off x="4572000" y="806891"/>
            <a:ext cx="3853600" cy="1631216"/>
          </a:xfrm>
          <a:prstGeom prst="rect">
            <a:avLst/>
          </a:prstGeom>
          <a:noFill/>
        </p:spPr>
        <p:txBody>
          <a:bodyPr wrap="square" rtlCol="0">
            <a:spAutoFit/>
          </a:bodyPr>
          <a:lstStyle/>
          <a:p>
            <a:r>
              <a:rPr lang="en-GB" sz="1000" b="1" dirty="0">
                <a:solidFill>
                  <a:schemeClr val="accent1">
                    <a:lumMod val="75000"/>
                  </a:schemeClr>
                </a:solidFill>
                <a:latin typeface="Arial" panose="020B0604020202020204" pitchFamily="34" charset="0"/>
                <a:cs typeface="Arial" panose="020B0604020202020204" pitchFamily="34" charset="0"/>
              </a:rPr>
              <a:t>Overview of Questionnaire Results</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66.7% reported improved communication between WUTH and their service (remaining 2 selected neither agree or disagree).</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100% of respondents value the role of the Trusted Assessor.</a:t>
            </a:r>
          </a:p>
          <a:p>
            <a:pPr marL="171450" indent="-171450">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66.7% reported the quality of information about patients being discharged from hospital has improved.  </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66.7% confirmed that they know how and who to contact at the hospital if they have any queries (remaining 2 selected neither agree or disagree).</a:t>
            </a:r>
          </a:p>
          <a:p>
            <a:pPr marL="171450" indent="-171450">
              <a:buFont typeface="Arial" panose="020B0604020202020204" pitchFamily="34" charset="0"/>
              <a:buChar char="•"/>
            </a:pPr>
            <a:r>
              <a:rPr lang="en-GB" sz="1000" dirty="0">
                <a:latin typeface="Arial" panose="020B0604020202020204" pitchFamily="34" charset="0"/>
                <a:cs typeface="Arial" panose="020B0604020202020204" pitchFamily="34" charset="0"/>
              </a:rPr>
              <a:t>Additional comments provided include:</a:t>
            </a:r>
          </a:p>
        </p:txBody>
      </p:sp>
      <p:sp>
        <p:nvSpPr>
          <p:cNvPr id="10" name="TextBox 9">
            <a:extLst>
              <a:ext uri="{FF2B5EF4-FFF2-40B4-BE49-F238E27FC236}">
                <a16:creationId xmlns:a16="http://schemas.microsoft.com/office/drawing/2014/main" id="{AF26FA98-4B8A-8838-CA58-7F21025B2CFA}"/>
              </a:ext>
            </a:extLst>
          </p:cNvPr>
          <p:cNvSpPr txBox="1"/>
          <p:nvPr/>
        </p:nvSpPr>
        <p:spPr>
          <a:xfrm>
            <a:off x="4551838" y="3669213"/>
            <a:ext cx="2205807" cy="769441"/>
          </a:xfrm>
          <a:prstGeom prst="rect">
            <a:avLst/>
          </a:prstGeom>
          <a:noFill/>
        </p:spPr>
        <p:txBody>
          <a:bodyPr wrap="square">
            <a:spAutoFit/>
          </a:bodyPr>
          <a:lstStyle/>
          <a:p>
            <a:pPr algn="ctr"/>
            <a:r>
              <a:rPr lang="en-GB" sz="1100" b="1" i="1" dirty="0">
                <a:solidFill>
                  <a:schemeClr val="bg1"/>
                </a:solidFill>
                <a:latin typeface="Arial" panose="020B0604020202020204" pitchFamily="34" charset="0"/>
                <a:cs typeface="Arial" panose="020B0604020202020204" pitchFamily="34" charset="0"/>
              </a:rPr>
              <a:t>“The Trusted Assessor is very valued by Elderholme and makes Transfers quicker and communicates well”</a:t>
            </a:r>
          </a:p>
        </p:txBody>
      </p:sp>
      <p:sp>
        <p:nvSpPr>
          <p:cNvPr id="13" name="TextBox 12">
            <a:extLst>
              <a:ext uri="{FF2B5EF4-FFF2-40B4-BE49-F238E27FC236}">
                <a16:creationId xmlns:a16="http://schemas.microsoft.com/office/drawing/2014/main" id="{6CD08784-7677-89ED-EC3D-C26563504A37}"/>
              </a:ext>
            </a:extLst>
          </p:cNvPr>
          <p:cNvSpPr txBox="1"/>
          <p:nvPr/>
        </p:nvSpPr>
        <p:spPr>
          <a:xfrm>
            <a:off x="6921875" y="3607278"/>
            <a:ext cx="1943100" cy="938719"/>
          </a:xfrm>
          <a:prstGeom prst="rect">
            <a:avLst/>
          </a:prstGeom>
          <a:noFill/>
        </p:spPr>
        <p:txBody>
          <a:bodyPr wrap="square">
            <a:spAutoFit/>
          </a:bodyPr>
          <a:lstStyle/>
          <a:p>
            <a:pPr algn="ctr"/>
            <a:r>
              <a:rPr lang="en-GB" sz="1100" b="1" dirty="0">
                <a:solidFill>
                  <a:schemeClr val="bg1"/>
                </a:solidFill>
                <a:latin typeface="Arial" panose="020B0604020202020204" pitchFamily="34" charset="0"/>
                <a:cs typeface="Arial" panose="020B0604020202020204" pitchFamily="34" charset="0"/>
              </a:rPr>
              <a:t>“</a:t>
            </a:r>
            <a:r>
              <a:rPr lang="en-GB" sz="1100" b="1" i="1" dirty="0">
                <a:solidFill>
                  <a:schemeClr val="bg1"/>
                </a:solidFill>
                <a:latin typeface="Arial" panose="020B0604020202020204" pitchFamily="34" charset="0"/>
                <a:cs typeface="Arial" panose="020B0604020202020204" pitchFamily="34" charset="0"/>
              </a:rPr>
              <a:t>I am aware that the Care Home Placement Officer is ensuring the right referrals are being placed</a:t>
            </a:r>
            <a:r>
              <a:rPr lang="en-GB" sz="1100" b="1" dirty="0">
                <a:solidFill>
                  <a:schemeClr val="bg1"/>
                </a:solidFill>
                <a:latin typeface="Arial" panose="020B0604020202020204" pitchFamily="34" charset="0"/>
                <a:cs typeface="Arial" panose="020B0604020202020204" pitchFamily="34" charset="0"/>
              </a:rPr>
              <a:t>”</a:t>
            </a:r>
          </a:p>
        </p:txBody>
      </p:sp>
      <p:sp>
        <p:nvSpPr>
          <p:cNvPr id="16" name="TextBox 15">
            <a:extLst>
              <a:ext uri="{FF2B5EF4-FFF2-40B4-BE49-F238E27FC236}">
                <a16:creationId xmlns:a16="http://schemas.microsoft.com/office/drawing/2014/main" id="{17EC68F9-B483-1D52-7A8D-AC58635EA441}"/>
              </a:ext>
            </a:extLst>
          </p:cNvPr>
          <p:cNvSpPr txBox="1"/>
          <p:nvPr/>
        </p:nvSpPr>
        <p:spPr>
          <a:xfrm>
            <a:off x="6845318" y="2815131"/>
            <a:ext cx="2128251" cy="600164"/>
          </a:xfrm>
          <a:prstGeom prst="rect">
            <a:avLst/>
          </a:prstGeom>
          <a:noFill/>
        </p:spPr>
        <p:txBody>
          <a:bodyPr wrap="square">
            <a:spAutoFit/>
          </a:bodyPr>
          <a:lstStyle/>
          <a:p>
            <a:pPr algn="ctr"/>
            <a:r>
              <a:rPr lang="en-GB" sz="1100" b="1" i="1" dirty="0">
                <a:solidFill>
                  <a:schemeClr val="bg1"/>
                </a:solidFill>
                <a:latin typeface="Arial" panose="020B0604020202020204" pitchFamily="34" charset="0"/>
                <a:cs typeface="Arial" panose="020B0604020202020204" pitchFamily="34" charset="0"/>
              </a:rPr>
              <a:t>“Discharge information has improved and the quality of the service”</a:t>
            </a:r>
          </a:p>
        </p:txBody>
      </p:sp>
      <p:sp>
        <p:nvSpPr>
          <p:cNvPr id="19" name="TextBox 18">
            <a:extLst>
              <a:ext uri="{FF2B5EF4-FFF2-40B4-BE49-F238E27FC236}">
                <a16:creationId xmlns:a16="http://schemas.microsoft.com/office/drawing/2014/main" id="{E8E87456-5C57-45A4-8D7F-4F94CBCDD3C2}"/>
              </a:ext>
            </a:extLst>
          </p:cNvPr>
          <p:cNvSpPr txBox="1"/>
          <p:nvPr/>
        </p:nvSpPr>
        <p:spPr>
          <a:xfrm>
            <a:off x="4457953" y="2815130"/>
            <a:ext cx="2393576" cy="600164"/>
          </a:xfrm>
          <a:prstGeom prst="rect">
            <a:avLst/>
          </a:prstGeom>
          <a:noFill/>
        </p:spPr>
        <p:txBody>
          <a:bodyPr wrap="square">
            <a:spAutoFit/>
          </a:bodyPr>
          <a:lstStyle/>
          <a:p>
            <a:pPr algn="ctr"/>
            <a:r>
              <a:rPr lang="en-GB" sz="1100" b="1" i="1" dirty="0">
                <a:solidFill>
                  <a:schemeClr val="bg1"/>
                </a:solidFill>
                <a:latin typeface="Arial" panose="020B0604020202020204" pitchFamily="34" charset="0"/>
                <a:cs typeface="Arial" panose="020B0604020202020204" pitchFamily="34" charset="0"/>
              </a:rPr>
              <a:t>“The communication has improved and the quality of discharges”</a:t>
            </a:r>
          </a:p>
        </p:txBody>
      </p:sp>
    </p:spTree>
    <p:extLst>
      <p:ext uri="{BB962C8B-B14F-4D97-AF65-F5344CB8AC3E}">
        <p14:creationId xmlns:p14="http://schemas.microsoft.com/office/powerpoint/2010/main" val="3435125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946CC5F-A8C7-CE4F-A217-86A423982FEC}"/>
              </a:ext>
            </a:extLst>
          </p:cNvPr>
          <p:cNvPicPr>
            <a:picLocks noChangeAspect="1"/>
          </p:cNvPicPr>
          <p:nvPr/>
        </p:nvPicPr>
        <p:blipFill rotWithShape="1">
          <a:blip r:embed="rId2"/>
          <a:srcRect l="5421" t="15934" r="22583" b="48570"/>
          <a:stretch/>
        </p:blipFill>
        <p:spPr>
          <a:xfrm>
            <a:off x="0" y="0"/>
            <a:ext cx="9144000" cy="5143500"/>
          </a:xfrm>
          <a:prstGeom prst="rect">
            <a:avLst/>
          </a:prstGeom>
        </p:spPr>
      </p:pic>
      <p:pic>
        <p:nvPicPr>
          <p:cNvPr id="8" name="Picture 7" descr="Icon&#10;&#10;Description automatically generated">
            <a:extLst>
              <a:ext uri="{FF2B5EF4-FFF2-40B4-BE49-F238E27FC236}">
                <a16:creationId xmlns:a16="http://schemas.microsoft.com/office/drawing/2014/main" id="{550D5D87-0766-3844-89BE-2BB7CC3ADD01}"/>
              </a:ext>
            </a:extLst>
          </p:cNvPr>
          <p:cNvPicPr>
            <a:picLocks noChangeAspect="1"/>
          </p:cNvPicPr>
          <p:nvPr/>
        </p:nvPicPr>
        <p:blipFill>
          <a:blip r:embed="rId3"/>
          <a:stretch>
            <a:fillRect/>
          </a:stretch>
        </p:blipFill>
        <p:spPr>
          <a:xfrm>
            <a:off x="-88467" y="-31460"/>
            <a:ext cx="1466029" cy="1608189"/>
          </a:xfrm>
          <a:prstGeom prst="rect">
            <a:avLst/>
          </a:prstGeom>
        </p:spPr>
      </p:pic>
      <p:sp>
        <p:nvSpPr>
          <p:cNvPr id="3" name="Slide Number Placeholder 2">
            <a:extLst>
              <a:ext uri="{FF2B5EF4-FFF2-40B4-BE49-F238E27FC236}">
                <a16:creationId xmlns:a16="http://schemas.microsoft.com/office/drawing/2014/main" id="{1B6FD1F4-ABBF-F5A1-9EC2-44650A52EFBF}"/>
              </a:ext>
            </a:extLst>
          </p:cNvPr>
          <p:cNvSpPr>
            <a:spLocks noGrp="1"/>
          </p:cNvSpPr>
          <p:nvPr>
            <p:ph type="sldNum" sz="quarter" idx="12"/>
          </p:nvPr>
        </p:nvSpPr>
        <p:spPr/>
        <p:txBody>
          <a:bodyPr/>
          <a:lstStyle/>
          <a:p>
            <a:pPr defTabSz="685800"/>
            <a:fld id="{5C5FBB26-3131-DC42-B3B9-6CBE44CD678A}" type="slidenum">
              <a:rPr lang="en-US">
                <a:solidFill>
                  <a:prstClr val="black">
                    <a:tint val="75000"/>
                  </a:prstClr>
                </a:solidFill>
                <a:latin typeface="Calibri" panose="020F0502020204030204"/>
              </a:rPr>
              <a:pPr defTabSz="685800"/>
              <a:t>2</a:t>
            </a:fld>
            <a:endParaRPr lang="en-US">
              <a:solidFill>
                <a:prstClr val="black">
                  <a:tint val="75000"/>
                </a:prstClr>
              </a:solidFill>
              <a:latin typeface="Calibri" panose="020F0502020204030204"/>
            </a:endParaRPr>
          </a:p>
        </p:txBody>
      </p:sp>
      <p:sp>
        <p:nvSpPr>
          <p:cNvPr id="6" name="Title 1">
            <a:extLst>
              <a:ext uri="{FF2B5EF4-FFF2-40B4-BE49-F238E27FC236}">
                <a16:creationId xmlns:a16="http://schemas.microsoft.com/office/drawing/2014/main" id="{030FB29D-199D-C7F9-2318-E2764C7C9892}"/>
              </a:ext>
            </a:extLst>
          </p:cNvPr>
          <p:cNvSpPr>
            <a:spLocks noGrp="1"/>
          </p:cNvSpPr>
          <p:nvPr>
            <p:ph type="ctrTitle"/>
          </p:nvPr>
        </p:nvSpPr>
        <p:spPr>
          <a:xfrm>
            <a:off x="966599" y="1351429"/>
            <a:ext cx="4513634" cy="1220321"/>
          </a:xfrm>
        </p:spPr>
        <p:txBody>
          <a:bodyPr anchor="t">
            <a:normAutofit/>
          </a:bodyPr>
          <a:lstStyle/>
          <a:p>
            <a:pPr algn="l"/>
            <a:r>
              <a:rPr lang="en-US" sz="2400" b="1" dirty="0">
                <a:solidFill>
                  <a:schemeClr val="accent1">
                    <a:lumMod val="75000"/>
                  </a:schemeClr>
                </a:solidFill>
                <a:latin typeface="Co Headline" panose="020B0803060202020204" pitchFamily="34" charset="0"/>
                <a:cs typeface="Arial" panose="020B0604020202020204" pitchFamily="34" charset="0"/>
              </a:rPr>
              <a:t>Introduction</a:t>
            </a:r>
          </a:p>
        </p:txBody>
      </p:sp>
      <p:sp>
        <p:nvSpPr>
          <p:cNvPr id="9" name="Subtitle 2">
            <a:extLst>
              <a:ext uri="{FF2B5EF4-FFF2-40B4-BE49-F238E27FC236}">
                <a16:creationId xmlns:a16="http://schemas.microsoft.com/office/drawing/2014/main" id="{1EBE99AF-1BE9-41E0-782C-FEE8F24689AA}"/>
              </a:ext>
            </a:extLst>
          </p:cNvPr>
          <p:cNvSpPr>
            <a:spLocks noGrp="1"/>
          </p:cNvSpPr>
          <p:nvPr>
            <p:ph type="subTitle" idx="1"/>
          </p:nvPr>
        </p:nvSpPr>
        <p:spPr>
          <a:xfrm>
            <a:off x="966599" y="1766330"/>
            <a:ext cx="6314983" cy="2836412"/>
          </a:xfrm>
        </p:spPr>
        <p:txBody>
          <a:bodyPr numCol="1">
            <a:noAutofit/>
          </a:bodyPr>
          <a:lstStyle/>
          <a:p>
            <a:pPr algn="l">
              <a:lnSpc>
                <a:spcPct val="100000"/>
              </a:lnSpc>
              <a:spcBef>
                <a:spcPts val="0"/>
              </a:spcBef>
            </a:pPr>
            <a:r>
              <a:rPr lang="en-GB" sz="1500" dirty="0">
                <a:latin typeface="Arial" panose="020B0604020202020204" pitchFamily="34" charset="0"/>
                <a:cs typeface="Arial" panose="020B0604020202020204" pitchFamily="34" charset="0"/>
              </a:rPr>
              <a:t>WUTH are committed to a journey of flow continuous improvement.    The Hospital Wide Flow programme launched in April 2023, is aimed to support in treating the </a:t>
            </a:r>
            <a:r>
              <a:rPr lang="en-GB" sz="1500" b="1" dirty="0">
                <a:solidFill>
                  <a:schemeClr val="accent1">
                    <a:lumMod val="75000"/>
                  </a:schemeClr>
                </a:solidFill>
                <a:latin typeface="Arial" panose="020B0604020202020204" pitchFamily="34" charset="0"/>
                <a:cs typeface="Arial" panose="020B0604020202020204" pitchFamily="34" charset="0"/>
              </a:rPr>
              <a:t>right patient, in the right place, at the right time</a:t>
            </a:r>
            <a:r>
              <a:rPr lang="en-GB" sz="1500" dirty="0">
                <a:latin typeface="Arial" panose="020B0604020202020204" pitchFamily="34" charset="0"/>
                <a:cs typeface="Arial" panose="020B0604020202020204" pitchFamily="34" charset="0"/>
              </a:rPr>
              <a:t>. This programme of work focusses upon improving internal processes and working with system partners to ensure a joined-up approach to safe, timely patient discharge.</a:t>
            </a:r>
          </a:p>
          <a:p>
            <a:pPr algn="l">
              <a:lnSpc>
                <a:spcPct val="100000"/>
              </a:lnSpc>
              <a:spcBef>
                <a:spcPts val="0"/>
              </a:spcBef>
            </a:pPr>
            <a:endParaRPr lang="en-GB" sz="1500" dirty="0">
              <a:latin typeface="Arial" panose="020B0604020202020204" pitchFamily="34" charset="0"/>
              <a:cs typeface="Arial" panose="020B0604020202020204" pitchFamily="34" charset="0"/>
            </a:endParaRPr>
          </a:p>
          <a:p>
            <a:pPr algn="l">
              <a:lnSpc>
                <a:spcPct val="100000"/>
              </a:lnSpc>
              <a:spcBef>
                <a:spcPts val="0"/>
              </a:spcBef>
            </a:pPr>
            <a:r>
              <a:rPr lang="en-GB" sz="1500" dirty="0">
                <a:latin typeface="Arial" panose="020B0604020202020204" pitchFamily="34" charset="0"/>
                <a:cs typeface="Arial" panose="020B0604020202020204" pitchFamily="34" charset="0"/>
              </a:rPr>
              <a:t>Significant sustained reduction in the number of non-criteria to reside (NCTR) patients residing in acute hospital beds at WUTH has been multifactorial and will be discussed during this session. </a:t>
            </a:r>
          </a:p>
          <a:p>
            <a:pPr marL="171450" indent="-171450" algn="l">
              <a:lnSpc>
                <a:spcPct val="100000"/>
              </a:lnSpc>
              <a:spcBef>
                <a:spcPts val="0"/>
              </a:spcBef>
              <a:buFont typeface="Arial" panose="020B0604020202020204" pitchFamily="34" charset="0"/>
              <a:buChar char="•"/>
            </a:pPr>
            <a:endParaRPr lang="en-GB" sz="1500" dirty="0">
              <a:latin typeface="Arial" panose="020B0604020202020204" pitchFamily="34" charset="0"/>
              <a:cs typeface="Arial" panose="020B0604020202020204" pitchFamily="34" charset="0"/>
            </a:endParaRPr>
          </a:p>
          <a:p>
            <a:pPr algn="l">
              <a:lnSpc>
                <a:spcPct val="100000"/>
              </a:lnSpc>
              <a:spcBef>
                <a:spcPts val="0"/>
              </a:spcBef>
            </a:pPr>
            <a:endParaRPr lang="en-GB" sz="1500" dirty="0">
              <a:latin typeface="Arial" panose="020B0604020202020204" pitchFamily="34" charset="0"/>
              <a:cs typeface="Arial" panose="020B0604020202020204" pitchFamily="34" charset="0"/>
            </a:endParaRPr>
          </a:p>
          <a:p>
            <a:pPr algn="l">
              <a:lnSpc>
                <a:spcPct val="100000"/>
              </a:lnSpc>
              <a:spcBef>
                <a:spcPts val="0"/>
              </a:spcBef>
            </a:pPr>
            <a:r>
              <a:rPr lang="en-GB" sz="1500" dirty="0">
                <a:latin typeface="Arial" panose="020B0604020202020204" pitchFamily="34" charset="0"/>
                <a:cs typeface="Arial" panose="020B0604020202020204" pitchFamily="34" charset="0"/>
              </a:rPr>
              <a:t>    </a:t>
            </a:r>
          </a:p>
          <a:p>
            <a:pPr algn="l">
              <a:lnSpc>
                <a:spcPct val="100000"/>
              </a:lnSpc>
              <a:spcBef>
                <a:spcPts val="0"/>
              </a:spcBef>
            </a:pPr>
            <a:r>
              <a:rPr lang="en-GB" sz="1500" b="1" dirty="0">
                <a:latin typeface="Arial" panose="020B0604020202020204" pitchFamily="34" charset="0"/>
                <a:cs typeface="Arial" panose="020B0604020202020204" pitchFamily="34" charset="0"/>
              </a:rPr>
              <a:t>			        </a:t>
            </a:r>
          </a:p>
          <a:p>
            <a:pPr algn="l">
              <a:lnSpc>
                <a:spcPct val="100000"/>
              </a:lnSpc>
              <a:spcBef>
                <a:spcPts val="0"/>
              </a:spcBef>
            </a:pPr>
            <a:endParaRPr lang="en-GB" sz="1500" b="1" dirty="0">
              <a:latin typeface="Arial" panose="020B0604020202020204" pitchFamily="34" charset="0"/>
              <a:cs typeface="Arial" panose="020B0604020202020204" pitchFamily="34" charset="0"/>
            </a:endParaRPr>
          </a:p>
          <a:p>
            <a:pPr algn="r">
              <a:lnSpc>
                <a:spcPct val="100000"/>
              </a:lnSpc>
              <a:spcBef>
                <a:spcPts val="0"/>
              </a:spcBef>
            </a:pPr>
            <a:endParaRPr lang="en-GB" sz="1500" b="1" dirty="0">
              <a:latin typeface="Arial" panose="020B0604020202020204" pitchFamily="34" charset="0"/>
              <a:cs typeface="Arial" panose="020B0604020202020204" pitchFamily="34" charset="0"/>
            </a:endParaRPr>
          </a:p>
          <a:p>
            <a:pPr algn="r">
              <a:lnSpc>
                <a:spcPct val="100000"/>
              </a:lnSpc>
              <a:spcBef>
                <a:spcPts val="0"/>
              </a:spcBef>
            </a:pPr>
            <a:r>
              <a:rPr lang="en-GB" sz="1500" b="1" dirty="0">
                <a:latin typeface="Arial" panose="020B0604020202020204" pitchFamily="34" charset="0"/>
                <a:cs typeface="Arial" panose="020B0604020202020204" pitchFamily="34" charset="0"/>
              </a:rPr>
              <a:t>						</a:t>
            </a:r>
          </a:p>
          <a:p>
            <a:pPr algn="l">
              <a:lnSpc>
                <a:spcPct val="100000"/>
              </a:lnSpc>
              <a:spcAft>
                <a:spcPts val="900"/>
              </a:spcAft>
            </a:pPr>
            <a:endParaRPr lang="en-US" sz="15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FE3C527-FBF9-8F30-6E64-26C606C6DB62}"/>
              </a:ext>
            </a:extLst>
          </p:cNvPr>
          <p:cNvPicPr>
            <a:picLocks noChangeAspect="1"/>
          </p:cNvPicPr>
          <p:nvPr/>
        </p:nvPicPr>
        <p:blipFill>
          <a:blip r:embed="rId4"/>
          <a:stretch>
            <a:fillRect/>
          </a:stretch>
        </p:blipFill>
        <p:spPr>
          <a:xfrm>
            <a:off x="8182462" y="116467"/>
            <a:ext cx="784370" cy="418331"/>
          </a:xfrm>
          <a:prstGeom prst="rect">
            <a:avLst/>
          </a:prstGeom>
        </p:spPr>
      </p:pic>
    </p:spTree>
    <p:extLst>
      <p:ext uri="{BB962C8B-B14F-4D97-AF65-F5344CB8AC3E}">
        <p14:creationId xmlns:p14="http://schemas.microsoft.com/office/powerpoint/2010/main" val="1856488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2"/>
          <a:stretch>
            <a:fillRect/>
          </a:stretch>
        </p:blipFill>
        <p:spPr>
          <a:xfrm>
            <a:off x="7494913" y="4466804"/>
            <a:ext cx="1333500" cy="400050"/>
          </a:xfrm>
          <a:prstGeom prst="rect">
            <a:avLst/>
          </a:prstGeom>
        </p:spPr>
      </p:pic>
      <p:sp>
        <p:nvSpPr>
          <p:cNvPr id="9" name="Title 1">
            <a:extLst>
              <a:ext uri="{FF2B5EF4-FFF2-40B4-BE49-F238E27FC236}">
                <a16:creationId xmlns:a16="http://schemas.microsoft.com/office/drawing/2014/main" id="{A845AD74-2A5F-B2D7-DE19-62548DE9A335}"/>
              </a:ext>
            </a:extLst>
          </p:cNvPr>
          <p:cNvSpPr txBox="1">
            <a:spLocks/>
          </p:cNvSpPr>
          <p:nvPr/>
        </p:nvSpPr>
        <p:spPr bwMode="auto">
          <a:xfrm>
            <a:off x="5872279" y="1876632"/>
            <a:ext cx="2637888" cy="13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4472C4">
                    <a:lumMod val="75000"/>
                  </a:srgbClr>
                </a:solidFill>
                <a:effectLst/>
                <a:uLnTx/>
                <a:uFillTx/>
                <a:latin typeface="Co Headline" panose="020B0803060202020204" pitchFamily="34" charset="0"/>
                <a:cs typeface="Arial" panose="020B0604020202020204" pitchFamily="34" charset="0"/>
              </a:rPr>
              <a:t>Summary and Benefits</a:t>
            </a:r>
          </a:p>
        </p:txBody>
      </p:sp>
      <p:pic>
        <p:nvPicPr>
          <p:cNvPr id="2" name="Picture 1">
            <a:extLst>
              <a:ext uri="{FF2B5EF4-FFF2-40B4-BE49-F238E27FC236}">
                <a16:creationId xmlns:a16="http://schemas.microsoft.com/office/drawing/2014/main" id="{CC61CD08-74D6-822A-8DB6-16F95DDE384B}"/>
              </a:ext>
            </a:extLst>
          </p:cNvPr>
          <p:cNvPicPr>
            <a:picLocks noChangeAspect="1"/>
          </p:cNvPicPr>
          <p:nvPr/>
        </p:nvPicPr>
        <p:blipFill>
          <a:blip r:embed="rId3"/>
          <a:stretch>
            <a:fillRect/>
          </a:stretch>
        </p:blipFill>
        <p:spPr>
          <a:xfrm>
            <a:off x="7410662" y="4384563"/>
            <a:ext cx="1502001" cy="644943"/>
          </a:xfrm>
          <a:prstGeom prst="rect">
            <a:avLst/>
          </a:prstGeom>
        </p:spPr>
      </p:pic>
      <p:pic>
        <p:nvPicPr>
          <p:cNvPr id="3" name="Picture 2">
            <a:extLst>
              <a:ext uri="{FF2B5EF4-FFF2-40B4-BE49-F238E27FC236}">
                <a16:creationId xmlns:a16="http://schemas.microsoft.com/office/drawing/2014/main" id="{311AB057-2934-E9F5-C448-9352B54D5BDA}"/>
              </a:ext>
            </a:extLst>
          </p:cNvPr>
          <p:cNvPicPr>
            <a:picLocks noChangeAspect="1"/>
          </p:cNvPicPr>
          <p:nvPr/>
        </p:nvPicPr>
        <p:blipFill>
          <a:blip r:embed="rId4"/>
          <a:stretch>
            <a:fillRect/>
          </a:stretch>
        </p:blipFill>
        <p:spPr>
          <a:xfrm>
            <a:off x="7839635" y="116467"/>
            <a:ext cx="1127197" cy="601172"/>
          </a:xfrm>
          <a:prstGeom prst="rect">
            <a:avLst/>
          </a:prstGeom>
        </p:spPr>
      </p:pic>
      <p:pic>
        <p:nvPicPr>
          <p:cNvPr id="5" name="Picture 4">
            <a:extLst>
              <a:ext uri="{FF2B5EF4-FFF2-40B4-BE49-F238E27FC236}">
                <a16:creationId xmlns:a16="http://schemas.microsoft.com/office/drawing/2014/main" id="{20022FD4-94F0-EE3D-2669-562959E787C0}"/>
              </a:ext>
            </a:extLst>
          </p:cNvPr>
          <p:cNvPicPr>
            <a:picLocks noChangeAspect="1"/>
          </p:cNvPicPr>
          <p:nvPr/>
        </p:nvPicPr>
        <p:blipFill>
          <a:blip r:embed="rId5"/>
          <a:stretch>
            <a:fillRect/>
          </a:stretch>
        </p:blipFill>
        <p:spPr>
          <a:xfrm>
            <a:off x="0" y="0"/>
            <a:ext cx="4572000" cy="5143500"/>
          </a:xfrm>
          <a:prstGeom prst="rect">
            <a:avLst/>
          </a:prstGeom>
        </p:spPr>
      </p:pic>
      <p:pic>
        <p:nvPicPr>
          <p:cNvPr id="7" name="Picture 6">
            <a:extLst>
              <a:ext uri="{FF2B5EF4-FFF2-40B4-BE49-F238E27FC236}">
                <a16:creationId xmlns:a16="http://schemas.microsoft.com/office/drawing/2014/main" id="{CC009BD2-8B33-1AA0-50A2-FCBC21D4C4EB}"/>
              </a:ext>
            </a:extLst>
          </p:cNvPr>
          <p:cNvPicPr>
            <a:picLocks noChangeAspect="1"/>
          </p:cNvPicPr>
          <p:nvPr/>
        </p:nvPicPr>
        <p:blipFill>
          <a:blip r:embed="rId6"/>
          <a:stretch>
            <a:fillRect/>
          </a:stretch>
        </p:blipFill>
        <p:spPr>
          <a:xfrm>
            <a:off x="4456210" y="0"/>
            <a:ext cx="231579" cy="5143500"/>
          </a:xfrm>
          <a:prstGeom prst="rect">
            <a:avLst/>
          </a:prstGeom>
        </p:spPr>
      </p:pic>
    </p:spTree>
    <p:extLst>
      <p:ext uri="{BB962C8B-B14F-4D97-AF65-F5344CB8AC3E}">
        <p14:creationId xmlns:p14="http://schemas.microsoft.com/office/powerpoint/2010/main" val="193258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28" name="TextBox 27">
            <a:extLst>
              <a:ext uri="{FF2B5EF4-FFF2-40B4-BE49-F238E27FC236}">
                <a16:creationId xmlns:a16="http://schemas.microsoft.com/office/drawing/2014/main" id="{78D16AB0-88B7-07DD-EE2C-CFA909A79536}"/>
              </a:ext>
            </a:extLst>
          </p:cNvPr>
          <p:cNvSpPr txBox="1"/>
          <p:nvPr/>
        </p:nvSpPr>
        <p:spPr>
          <a:xfrm>
            <a:off x="205066" y="270062"/>
            <a:ext cx="7500098" cy="400110"/>
          </a:xfrm>
          <a:prstGeom prst="rect">
            <a:avLst/>
          </a:prstGeom>
          <a:noFill/>
        </p:spPr>
        <p:txBody>
          <a:bodyPr wrap="square" rtlCol="0">
            <a:spAutoFit/>
          </a:bodyPr>
          <a:lstStyle/>
          <a:p>
            <a:pPr marL="0" marR="0" lvl="0" indent="0" algn="l" defTabSz="453923"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472C4">
                    <a:lumMod val="75000"/>
                  </a:srgbClr>
                </a:solidFill>
                <a:effectLst/>
                <a:uLnTx/>
                <a:uFillTx/>
                <a:latin typeface="Co Headline" panose="020B0803060202020204" pitchFamily="34" charset="0"/>
                <a:ea typeface="Arial" charset="0"/>
                <a:cs typeface="Arial"/>
              </a:rPr>
              <a:t>Summary and Benefits </a:t>
            </a:r>
          </a:p>
        </p:txBody>
      </p:sp>
      <p:sp>
        <p:nvSpPr>
          <p:cNvPr id="4" name="TextBox 3">
            <a:extLst>
              <a:ext uri="{FF2B5EF4-FFF2-40B4-BE49-F238E27FC236}">
                <a16:creationId xmlns:a16="http://schemas.microsoft.com/office/drawing/2014/main" id="{0748E8FF-D2F5-55FD-A8DA-2A091CCAA040}"/>
              </a:ext>
            </a:extLst>
          </p:cNvPr>
          <p:cNvSpPr txBox="1"/>
          <p:nvPr/>
        </p:nvSpPr>
        <p:spPr>
          <a:xfrm>
            <a:off x="294818" y="951515"/>
            <a:ext cx="3853600" cy="3477875"/>
          </a:xfrm>
          <a:prstGeom prst="rect">
            <a:avLst/>
          </a:prstGeom>
          <a:noFill/>
        </p:spPr>
        <p:txBody>
          <a:bodyPr wrap="square" rtlCol="0">
            <a:spAutoFit/>
          </a:bodyPr>
          <a:lstStyle/>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Significant progress has been made in reducing the NCTR position at WUTH. </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There has been no change in the volume of Pathway 1 discharges from WUTH.</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 Transfer of Care Hub has been instrumental in achieving these statistical improvements.</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 length of time patients are waiting from discharge ready to actual discharge has significantly reduced and maps with the transactional improvements in the Transfer of Care Hub and other improvement programmes from our Wirral partners. </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 Home First service has been considerable in supporting the improved NCTR position and has been a great success as well as significant improvements in the  care market sufficiency project. </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The above has been offset by a reduction in the number of Pathway 1 discharges to a package of care. </a:t>
            </a:r>
          </a:p>
          <a:p>
            <a:pPr marL="171450" indent="-171450">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To improve the performance further we need to maximise the package of care discharges to achieve the next stretch target for NCTR.</a:t>
            </a:r>
          </a:p>
        </p:txBody>
      </p:sp>
      <p:graphicFrame>
        <p:nvGraphicFramePr>
          <p:cNvPr id="5" name="Table 6">
            <a:extLst>
              <a:ext uri="{FF2B5EF4-FFF2-40B4-BE49-F238E27FC236}">
                <a16:creationId xmlns:a16="http://schemas.microsoft.com/office/drawing/2014/main" id="{CA8F6447-B9CC-D85E-200C-B572383E7349}"/>
              </a:ext>
            </a:extLst>
          </p:cNvPr>
          <p:cNvGraphicFramePr>
            <a:graphicFrameLocks noGrp="1"/>
          </p:cNvGraphicFramePr>
          <p:nvPr>
            <p:extLst>
              <p:ext uri="{D42A27DB-BD31-4B8C-83A1-F6EECF244321}">
                <p14:modId xmlns:p14="http://schemas.microsoft.com/office/powerpoint/2010/main" val="3308659964"/>
              </p:ext>
            </p:extLst>
          </p:nvPr>
        </p:nvGraphicFramePr>
        <p:xfrm>
          <a:off x="4995584" y="1038510"/>
          <a:ext cx="3644152" cy="2834640"/>
        </p:xfrm>
        <a:graphic>
          <a:graphicData uri="http://schemas.openxmlformats.org/drawingml/2006/table">
            <a:tbl>
              <a:tblPr firstRow="1" bandRow="1">
                <a:tableStyleId>{5C22544A-7EE6-4342-B048-85BDC9FD1C3A}</a:tableStyleId>
              </a:tblPr>
              <a:tblGrid>
                <a:gridCol w="692320">
                  <a:extLst>
                    <a:ext uri="{9D8B030D-6E8A-4147-A177-3AD203B41FA5}">
                      <a16:colId xmlns:a16="http://schemas.microsoft.com/office/drawing/2014/main" val="862684996"/>
                    </a:ext>
                  </a:extLst>
                </a:gridCol>
                <a:gridCol w="2951832">
                  <a:extLst>
                    <a:ext uri="{9D8B030D-6E8A-4147-A177-3AD203B41FA5}">
                      <a16:colId xmlns:a16="http://schemas.microsoft.com/office/drawing/2014/main" val="3186639141"/>
                    </a:ext>
                  </a:extLst>
                </a:gridCol>
              </a:tblGrid>
              <a:tr h="232237">
                <a:tc gridSpan="2">
                  <a:txBody>
                    <a:bodyPr/>
                    <a:lstStyle/>
                    <a:p>
                      <a:pPr algn="ctr"/>
                      <a:r>
                        <a:rPr lang="en-GB" sz="1050" dirty="0">
                          <a:latin typeface="Arial" panose="020B0604020202020204" pitchFamily="34" charset="0"/>
                          <a:cs typeface="Arial" panose="020B0604020202020204" pitchFamily="34" charset="0"/>
                        </a:rPr>
                        <a:t>Quality Benefits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8104281"/>
                  </a:ext>
                </a:extLst>
              </a:tr>
              <a:tr h="371413">
                <a:tc>
                  <a:txBody>
                    <a:bodyPr/>
                    <a:lstStyle/>
                    <a:p>
                      <a:pPr algn="ctr"/>
                      <a:r>
                        <a:rPr lang="en-GB" sz="1050" b="1" dirty="0">
                          <a:latin typeface="Arial" panose="020B0604020202020204" pitchFamily="34" charset="0"/>
                          <a:cs typeface="Arial" panose="020B0604020202020204" pitchFamily="34" charset="0"/>
                        </a:rPr>
                        <a:t>Patient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Significant and sustained reduction in the number of NCTR patients residing in acute hospital beds and for reduced bed days, resulting in patients being cared for in the most appropriate setting.</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Acutely unwell patients being treated in the most appropriate setting due to increased access to hospital beds.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Safe transfer of care.</a:t>
                      </a:r>
                    </a:p>
                    <a:p>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835131"/>
                  </a:ext>
                </a:extLst>
              </a:tr>
              <a:tr h="371413">
                <a:tc>
                  <a:txBody>
                    <a:bodyPr/>
                    <a:lstStyle/>
                    <a:p>
                      <a:pPr algn="ctr"/>
                      <a:r>
                        <a:rPr lang="en-GB" sz="1050" b="1" dirty="0">
                          <a:latin typeface="Arial" panose="020B0604020202020204" pitchFamily="34" charset="0"/>
                          <a:cs typeface="Arial" panose="020B0604020202020204" pitchFamily="34" charset="0"/>
                        </a:rPr>
                        <a:t>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M3 escalation ward sustained closure.</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Appropriate allocation of resource to care for patients.</a:t>
                      </a:r>
                    </a:p>
                    <a:p>
                      <a:pPr marL="171450" indent="-171450">
                        <a:buFont typeface="Arial" panose="020B0604020202020204" pitchFamily="34" charset="0"/>
                        <a:buChar char="•"/>
                      </a:pPr>
                      <a:r>
                        <a:rPr lang="en-GB" sz="1050" dirty="0">
                          <a:latin typeface="Arial" panose="020B0604020202020204" pitchFamily="34" charset="0"/>
                          <a:cs typeface="Arial" panose="020B0604020202020204" pitchFamily="34" charset="0"/>
                        </a:rPr>
                        <a:t>Collaboration and partnership working.</a:t>
                      </a:r>
                    </a:p>
                    <a:p>
                      <a:endParaRPr lang="en-GB" sz="105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033989"/>
                  </a:ext>
                </a:extLst>
              </a:tr>
            </a:tbl>
          </a:graphicData>
        </a:graphic>
      </p:graphicFrame>
    </p:spTree>
    <p:extLst>
      <p:ext uri="{BB962C8B-B14F-4D97-AF65-F5344CB8AC3E}">
        <p14:creationId xmlns:p14="http://schemas.microsoft.com/office/powerpoint/2010/main" val="742445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217D7E-B0CB-0348-A58D-5783831D70B2}"/>
              </a:ext>
            </a:extLst>
          </p:cNvPr>
          <p:cNvPicPr>
            <a:picLocks noChangeAspect="1"/>
          </p:cNvPicPr>
          <p:nvPr/>
        </p:nvPicPr>
        <p:blipFill>
          <a:blip r:embed="rId2"/>
          <a:stretch>
            <a:fillRect/>
          </a:stretch>
        </p:blipFill>
        <p:spPr>
          <a:xfrm>
            <a:off x="7542539" y="207170"/>
            <a:ext cx="1285875" cy="685800"/>
          </a:xfrm>
          <a:prstGeom prst="rect">
            <a:avLst/>
          </a:prstGeom>
        </p:spPr>
      </p:pic>
      <p:sp>
        <p:nvSpPr>
          <p:cNvPr id="5" name="Title 1">
            <a:extLst>
              <a:ext uri="{FF2B5EF4-FFF2-40B4-BE49-F238E27FC236}">
                <a16:creationId xmlns:a16="http://schemas.microsoft.com/office/drawing/2014/main" id="{1F8D830B-EDCE-E64C-BD97-4A07D2CCEE31}"/>
              </a:ext>
            </a:extLst>
          </p:cNvPr>
          <p:cNvSpPr txBox="1">
            <a:spLocks/>
          </p:cNvSpPr>
          <p:nvPr/>
        </p:nvSpPr>
        <p:spPr>
          <a:xfrm>
            <a:off x="370824" y="344107"/>
            <a:ext cx="7620557" cy="610160"/>
          </a:xfrm>
          <a:prstGeom prst="rect">
            <a:avLst/>
          </a:prstGeom>
        </p:spPr>
        <p:txBody>
          <a:bodyPr vert="horz" lIns="68529" tIns="34289" rIns="68529" bIns="34289"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4472C4">
                    <a:lumMod val="75000"/>
                  </a:srgbClr>
                </a:solidFill>
                <a:latin typeface="Co Headline" panose="020B0803060202020204" pitchFamily="34" charset="0"/>
                <a:cs typeface="Arial" panose="020B0604020202020204" pitchFamily="34" charset="0"/>
              </a:rPr>
              <a:t>Overview of Contents</a:t>
            </a:r>
          </a:p>
        </p:txBody>
      </p:sp>
      <p:sp>
        <p:nvSpPr>
          <p:cNvPr id="2" name="Slide Number Placeholder 1">
            <a:extLst>
              <a:ext uri="{FF2B5EF4-FFF2-40B4-BE49-F238E27FC236}">
                <a16:creationId xmlns:a16="http://schemas.microsoft.com/office/drawing/2014/main" id="{760D7EB8-9710-2F92-3148-24D23FCFCB21}"/>
              </a:ext>
            </a:extLst>
          </p:cNvPr>
          <p:cNvSpPr>
            <a:spLocks noGrp="1"/>
          </p:cNvSpPr>
          <p:nvPr>
            <p:ph type="sldNum" sz="quarter" idx="12"/>
          </p:nvPr>
        </p:nvSpPr>
        <p:spPr/>
        <p:txBody>
          <a:bodyPr/>
          <a:lstStyle/>
          <a:p>
            <a:fld id="{5C5FBB26-3131-DC42-B3B9-6CBE44CD678A}" type="slidenum">
              <a:rPr lang="en-US" smtClean="0"/>
              <a:t>3</a:t>
            </a:fld>
            <a:endParaRPr lang="en-US"/>
          </a:p>
        </p:txBody>
      </p:sp>
      <p:sp>
        <p:nvSpPr>
          <p:cNvPr id="3" name="TextBox 2">
            <a:extLst>
              <a:ext uri="{FF2B5EF4-FFF2-40B4-BE49-F238E27FC236}">
                <a16:creationId xmlns:a16="http://schemas.microsoft.com/office/drawing/2014/main" id="{692A4CA7-313E-C1D1-9411-94DF65EE44D7}"/>
              </a:ext>
            </a:extLst>
          </p:cNvPr>
          <p:cNvSpPr txBox="1"/>
          <p:nvPr/>
        </p:nvSpPr>
        <p:spPr>
          <a:xfrm>
            <a:off x="370824" y="1249963"/>
            <a:ext cx="6861545" cy="2862322"/>
          </a:xfrm>
          <a:prstGeom prst="rect">
            <a:avLst/>
          </a:prstGeom>
          <a:noFill/>
        </p:spPr>
        <p:txBody>
          <a:bodyPr wrap="square" rtlCol="0">
            <a:spAutoFit/>
          </a:bodyPr>
          <a:lstStyle/>
          <a:p>
            <a:pPr marL="342900" indent="-342900">
              <a:buAutoNum type="arabicPeriod"/>
            </a:pPr>
            <a:r>
              <a:rPr lang="en-GB" sz="2000" dirty="0">
                <a:latin typeface="Arial" panose="020B0604020202020204" pitchFamily="34" charset="0"/>
                <a:cs typeface="Arial" panose="020B0604020202020204" pitchFamily="34" charset="0"/>
              </a:rPr>
              <a:t>Hospital Wide Flow Programme</a:t>
            </a:r>
          </a:p>
          <a:p>
            <a:pPr marL="342900" indent="-342900">
              <a:buAutoNum type="arabicPeriod"/>
            </a:pPr>
            <a:endParaRPr lang="en-GB" sz="2000" dirty="0">
              <a:latin typeface="Arial" panose="020B0604020202020204" pitchFamily="34" charset="0"/>
              <a:cs typeface="Arial" panose="020B0604020202020204" pitchFamily="34" charset="0"/>
            </a:endParaRPr>
          </a:p>
          <a:p>
            <a:pPr marL="342900" indent="-342900">
              <a:buAutoNum type="arabicPeriod"/>
            </a:pPr>
            <a:r>
              <a:rPr lang="en-GB" sz="2000" dirty="0">
                <a:latin typeface="Arial" panose="020B0604020202020204" pitchFamily="34" charset="0"/>
                <a:cs typeface="Arial" panose="020B0604020202020204" pitchFamily="34" charset="0"/>
              </a:rPr>
              <a:t>Transfer of Care Hub </a:t>
            </a:r>
          </a:p>
          <a:p>
            <a:pPr marL="342900" indent="-342900">
              <a:buAutoNum type="arabicPeriod"/>
            </a:pPr>
            <a:endParaRPr lang="en-GB" sz="2000" dirty="0">
              <a:latin typeface="Arial" panose="020B0604020202020204" pitchFamily="34" charset="0"/>
              <a:cs typeface="Arial" panose="020B0604020202020204" pitchFamily="34" charset="0"/>
            </a:endParaRPr>
          </a:p>
          <a:p>
            <a:pPr marL="342900" indent="-342900">
              <a:buAutoNum type="arabicPeriod"/>
            </a:pPr>
            <a:r>
              <a:rPr lang="en-GB" sz="2000" dirty="0">
                <a:latin typeface="Arial" panose="020B0604020202020204" pitchFamily="34" charset="0"/>
                <a:cs typeface="Arial" panose="020B0604020202020204" pitchFamily="34" charset="0"/>
              </a:rPr>
              <a:t>Outcomes</a:t>
            </a:r>
          </a:p>
          <a:p>
            <a:pPr marL="342900" indent="-342900">
              <a:buAutoNum type="arabicPeriod"/>
            </a:pPr>
            <a:endParaRPr lang="en-GB" sz="2000" dirty="0">
              <a:latin typeface="Arial" panose="020B0604020202020204" pitchFamily="34" charset="0"/>
              <a:cs typeface="Arial" panose="020B0604020202020204" pitchFamily="34" charset="0"/>
            </a:endParaRPr>
          </a:p>
          <a:p>
            <a:pPr marL="342900" indent="-342900">
              <a:buAutoNum type="arabicPeriod"/>
            </a:pPr>
            <a:r>
              <a:rPr lang="en-GB" sz="2000" dirty="0">
                <a:latin typeface="Arial" panose="020B0604020202020204" pitchFamily="34" charset="0"/>
                <a:cs typeface="Arial" panose="020B0604020202020204" pitchFamily="34" charset="0"/>
              </a:rPr>
              <a:t>System Partner Feedback</a:t>
            </a:r>
          </a:p>
          <a:p>
            <a:pPr marL="342900" indent="-342900">
              <a:buAutoNum type="arabicPeriod"/>
            </a:pPr>
            <a:endParaRPr lang="en-GB" sz="2000" dirty="0">
              <a:latin typeface="Arial" panose="020B0604020202020204" pitchFamily="34" charset="0"/>
              <a:cs typeface="Arial" panose="020B0604020202020204" pitchFamily="34" charset="0"/>
            </a:endParaRPr>
          </a:p>
          <a:p>
            <a:pPr marL="342900" indent="-342900">
              <a:buAutoNum type="arabicPeriod"/>
            </a:pPr>
            <a:r>
              <a:rPr lang="en-GB" sz="2000" dirty="0">
                <a:latin typeface="Arial" panose="020B0604020202020204" pitchFamily="34" charset="0"/>
                <a:cs typeface="Arial" panose="020B0604020202020204" pitchFamily="34" charset="0"/>
              </a:rPr>
              <a:t>Summary and Benefits</a:t>
            </a:r>
          </a:p>
        </p:txBody>
      </p:sp>
    </p:spTree>
    <p:extLst>
      <p:ext uri="{BB962C8B-B14F-4D97-AF65-F5344CB8AC3E}">
        <p14:creationId xmlns:p14="http://schemas.microsoft.com/office/powerpoint/2010/main" val="1272834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3" name="TextBox 2">
            <a:extLst>
              <a:ext uri="{FF2B5EF4-FFF2-40B4-BE49-F238E27FC236}">
                <a16:creationId xmlns:a16="http://schemas.microsoft.com/office/drawing/2014/main" id="{07C4AC22-CED0-72AF-28AD-68D9AEF35965}"/>
              </a:ext>
            </a:extLst>
          </p:cNvPr>
          <p:cNvSpPr txBox="1"/>
          <p:nvPr/>
        </p:nvSpPr>
        <p:spPr>
          <a:xfrm>
            <a:off x="211710" y="139496"/>
            <a:ext cx="7190896" cy="877163"/>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Background</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Hospital Wide Flow Programme Scope and Governance Structure</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Launched April 2023</a:t>
            </a:r>
          </a:p>
        </p:txBody>
      </p:sp>
      <p:pic>
        <p:nvPicPr>
          <p:cNvPr id="5" name="Picture 4">
            <a:extLst>
              <a:ext uri="{FF2B5EF4-FFF2-40B4-BE49-F238E27FC236}">
                <a16:creationId xmlns:a16="http://schemas.microsoft.com/office/drawing/2014/main" id="{90543DF4-C5E2-AFCC-0947-497268A99BF8}"/>
              </a:ext>
            </a:extLst>
          </p:cNvPr>
          <p:cNvPicPr>
            <a:picLocks noChangeAspect="1"/>
          </p:cNvPicPr>
          <p:nvPr/>
        </p:nvPicPr>
        <p:blipFill>
          <a:blip r:embed="rId3"/>
          <a:stretch>
            <a:fillRect/>
          </a:stretch>
        </p:blipFill>
        <p:spPr>
          <a:xfrm>
            <a:off x="211710" y="1153523"/>
            <a:ext cx="8793956" cy="3850481"/>
          </a:xfrm>
          <a:prstGeom prst="rect">
            <a:avLst/>
          </a:prstGeom>
        </p:spPr>
      </p:pic>
    </p:spTree>
    <p:extLst>
      <p:ext uri="{BB962C8B-B14F-4D97-AF65-F5344CB8AC3E}">
        <p14:creationId xmlns:p14="http://schemas.microsoft.com/office/powerpoint/2010/main" val="1252118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307D34-5469-F34C-99B0-968905A0ACC2}"/>
              </a:ext>
            </a:extLst>
          </p:cNvPr>
          <p:cNvPicPr>
            <a:picLocks noChangeAspect="1"/>
          </p:cNvPicPr>
          <p:nvPr/>
        </p:nvPicPr>
        <p:blipFill>
          <a:blip r:embed="rId2"/>
          <a:stretch>
            <a:fillRect/>
          </a:stretch>
        </p:blipFill>
        <p:spPr>
          <a:xfrm>
            <a:off x="7494913" y="4466804"/>
            <a:ext cx="1333500" cy="400050"/>
          </a:xfrm>
          <a:prstGeom prst="rect">
            <a:avLst/>
          </a:prstGeom>
        </p:spPr>
      </p:pic>
      <p:sp>
        <p:nvSpPr>
          <p:cNvPr id="9" name="Title 1">
            <a:extLst>
              <a:ext uri="{FF2B5EF4-FFF2-40B4-BE49-F238E27FC236}">
                <a16:creationId xmlns:a16="http://schemas.microsoft.com/office/drawing/2014/main" id="{A845AD74-2A5F-B2D7-DE19-62548DE9A335}"/>
              </a:ext>
            </a:extLst>
          </p:cNvPr>
          <p:cNvSpPr txBox="1">
            <a:spLocks/>
          </p:cNvSpPr>
          <p:nvPr/>
        </p:nvSpPr>
        <p:spPr bwMode="auto">
          <a:xfrm>
            <a:off x="5838660" y="1773426"/>
            <a:ext cx="2000975" cy="134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4472C4">
                    <a:lumMod val="75000"/>
                  </a:srgbClr>
                </a:solidFill>
                <a:effectLst/>
                <a:uLnTx/>
                <a:uFillTx/>
                <a:latin typeface="Co Headline" panose="020B0803060202020204" pitchFamily="34" charset="0"/>
                <a:cs typeface="Arial" panose="020B0604020202020204" pitchFamily="34" charset="0"/>
              </a:rPr>
              <a:t>Transfer of </a:t>
            </a:r>
          </a:p>
          <a:p>
            <a:pPr marL="0" marR="0" lvl="0" indent="0" algn="l" defTabSz="685800" rtl="0" eaLnBrk="1" fontAlgn="base" latinLnBrk="0" hangingPunct="1">
              <a:lnSpc>
                <a:spcPct val="100000"/>
              </a:lnSpc>
              <a:spcBef>
                <a:spcPct val="0"/>
              </a:spcBef>
              <a:spcAft>
                <a:spcPct val="0"/>
              </a:spcAft>
              <a:buClrTx/>
              <a:buSzTx/>
              <a:buFontTx/>
              <a:buNone/>
              <a:tabLst/>
              <a:defRPr/>
            </a:pPr>
            <a:r>
              <a:rPr kumimoji="0" lang="en-GB" sz="2000" b="1" i="0" u="none" strike="noStrike" kern="0" cap="none" spc="0" normalizeH="0" baseline="0" noProof="0" dirty="0">
                <a:ln>
                  <a:noFill/>
                </a:ln>
                <a:solidFill>
                  <a:srgbClr val="4472C4">
                    <a:lumMod val="75000"/>
                  </a:srgbClr>
                </a:solidFill>
                <a:effectLst/>
                <a:uLnTx/>
                <a:uFillTx/>
                <a:latin typeface="Co Headline" panose="020B0803060202020204" pitchFamily="34" charset="0"/>
                <a:cs typeface="Arial" panose="020B0604020202020204" pitchFamily="34" charset="0"/>
              </a:rPr>
              <a:t>Care Hub</a:t>
            </a:r>
          </a:p>
        </p:txBody>
      </p:sp>
      <p:pic>
        <p:nvPicPr>
          <p:cNvPr id="2" name="Picture 1">
            <a:extLst>
              <a:ext uri="{FF2B5EF4-FFF2-40B4-BE49-F238E27FC236}">
                <a16:creationId xmlns:a16="http://schemas.microsoft.com/office/drawing/2014/main" id="{CC61CD08-74D6-822A-8DB6-16F95DDE384B}"/>
              </a:ext>
            </a:extLst>
          </p:cNvPr>
          <p:cNvPicPr>
            <a:picLocks noChangeAspect="1"/>
          </p:cNvPicPr>
          <p:nvPr/>
        </p:nvPicPr>
        <p:blipFill>
          <a:blip r:embed="rId3"/>
          <a:stretch>
            <a:fillRect/>
          </a:stretch>
        </p:blipFill>
        <p:spPr>
          <a:xfrm>
            <a:off x="7410662" y="4384563"/>
            <a:ext cx="1502001" cy="644943"/>
          </a:xfrm>
          <a:prstGeom prst="rect">
            <a:avLst/>
          </a:prstGeom>
        </p:spPr>
      </p:pic>
      <p:pic>
        <p:nvPicPr>
          <p:cNvPr id="3" name="Picture 2">
            <a:extLst>
              <a:ext uri="{FF2B5EF4-FFF2-40B4-BE49-F238E27FC236}">
                <a16:creationId xmlns:a16="http://schemas.microsoft.com/office/drawing/2014/main" id="{311AB057-2934-E9F5-C448-9352B54D5BDA}"/>
              </a:ext>
            </a:extLst>
          </p:cNvPr>
          <p:cNvPicPr>
            <a:picLocks noChangeAspect="1"/>
          </p:cNvPicPr>
          <p:nvPr/>
        </p:nvPicPr>
        <p:blipFill>
          <a:blip r:embed="rId4"/>
          <a:stretch>
            <a:fillRect/>
          </a:stretch>
        </p:blipFill>
        <p:spPr>
          <a:xfrm>
            <a:off x="7839635" y="116467"/>
            <a:ext cx="1127197" cy="601172"/>
          </a:xfrm>
          <a:prstGeom prst="rect">
            <a:avLst/>
          </a:prstGeom>
        </p:spPr>
      </p:pic>
      <p:pic>
        <p:nvPicPr>
          <p:cNvPr id="7" name="Picture 6">
            <a:extLst>
              <a:ext uri="{FF2B5EF4-FFF2-40B4-BE49-F238E27FC236}">
                <a16:creationId xmlns:a16="http://schemas.microsoft.com/office/drawing/2014/main" id="{FC6D6196-E934-FA5D-E6A7-E973A2BC3045}"/>
              </a:ext>
            </a:extLst>
          </p:cNvPr>
          <p:cNvPicPr>
            <a:picLocks noChangeAspect="1"/>
          </p:cNvPicPr>
          <p:nvPr/>
        </p:nvPicPr>
        <p:blipFill>
          <a:blip r:embed="rId5"/>
          <a:stretch>
            <a:fillRect/>
          </a:stretch>
        </p:blipFill>
        <p:spPr>
          <a:xfrm>
            <a:off x="4453163" y="0"/>
            <a:ext cx="237674" cy="5143500"/>
          </a:xfrm>
          <a:prstGeom prst="rect">
            <a:avLst/>
          </a:prstGeom>
        </p:spPr>
      </p:pic>
      <p:pic>
        <p:nvPicPr>
          <p:cNvPr id="8" name="Picture 7">
            <a:extLst>
              <a:ext uri="{FF2B5EF4-FFF2-40B4-BE49-F238E27FC236}">
                <a16:creationId xmlns:a16="http://schemas.microsoft.com/office/drawing/2014/main" id="{07A2D1DB-592A-92A1-A284-246DA3128982}"/>
              </a:ext>
            </a:extLst>
          </p:cNvPr>
          <p:cNvPicPr>
            <a:picLocks noChangeAspect="1"/>
          </p:cNvPicPr>
          <p:nvPr/>
        </p:nvPicPr>
        <p:blipFill>
          <a:blip r:embed="rId6"/>
          <a:stretch>
            <a:fillRect/>
          </a:stretch>
        </p:blipFill>
        <p:spPr>
          <a:xfrm>
            <a:off x="0" y="0"/>
            <a:ext cx="4453163" cy="5143500"/>
          </a:xfrm>
          <a:prstGeom prst="rect">
            <a:avLst/>
          </a:prstGeom>
        </p:spPr>
      </p:pic>
    </p:spTree>
    <p:extLst>
      <p:ext uri="{BB962C8B-B14F-4D97-AF65-F5344CB8AC3E}">
        <p14:creationId xmlns:p14="http://schemas.microsoft.com/office/powerpoint/2010/main" val="467928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Oval 75">
            <a:extLst>
              <a:ext uri="{FF2B5EF4-FFF2-40B4-BE49-F238E27FC236}">
                <a16:creationId xmlns:a16="http://schemas.microsoft.com/office/drawing/2014/main" id="{2003C6E1-DAB0-406D-A0FE-AD4258B4F78D}"/>
              </a:ext>
              <a:ext uri="{C183D7F6-B498-43B3-948B-1728B52AA6E4}">
                <adec:decorative xmlns:adec="http://schemas.microsoft.com/office/drawing/2017/decorative" val="1"/>
              </a:ext>
            </a:extLst>
          </p:cNvPr>
          <p:cNvSpPr/>
          <p:nvPr/>
        </p:nvSpPr>
        <p:spPr>
          <a:xfrm>
            <a:off x="7234882" y="1317324"/>
            <a:ext cx="630722" cy="630722"/>
          </a:xfrm>
          <a:prstGeom prst="ellipse">
            <a:avLst/>
          </a:prstGeom>
          <a:solidFill>
            <a:schemeClr val="accent1">
              <a:alpha val="8470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67" name="Oval 66">
            <a:extLst>
              <a:ext uri="{FF2B5EF4-FFF2-40B4-BE49-F238E27FC236}">
                <a16:creationId xmlns:a16="http://schemas.microsoft.com/office/drawing/2014/main" id="{2003C6E1-DAB0-406D-A0FE-AD4258B4F78D}"/>
              </a:ext>
              <a:ext uri="{C183D7F6-B498-43B3-948B-1728B52AA6E4}">
                <adec:decorative xmlns:adec="http://schemas.microsoft.com/office/drawing/2017/decorative" val="1"/>
              </a:ext>
            </a:extLst>
          </p:cNvPr>
          <p:cNvSpPr/>
          <p:nvPr/>
        </p:nvSpPr>
        <p:spPr>
          <a:xfrm>
            <a:off x="7259002" y="2248226"/>
            <a:ext cx="630722" cy="630722"/>
          </a:xfrm>
          <a:prstGeom prst="ellipse">
            <a:avLst/>
          </a:prstGeom>
          <a:solidFill>
            <a:srgbClr val="7C3DB5">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venir Next LT Pro Light"/>
              <a:ea typeface="+mn-ea"/>
              <a:cs typeface="+mn-cs"/>
            </a:endParaRPr>
          </a:p>
        </p:txBody>
      </p:sp>
      <p:grpSp>
        <p:nvGrpSpPr>
          <p:cNvPr id="43" name="Group 42" descr="timeline">
            <a:extLst>
              <a:ext uri="{FF2B5EF4-FFF2-40B4-BE49-F238E27FC236}">
                <a16:creationId xmlns:a16="http://schemas.microsoft.com/office/drawing/2014/main" id="{915DE441-0B8B-4BCE-8E3B-4246BC09E7A1}"/>
              </a:ext>
            </a:extLst>
          </p:cNvPr>
          <p:cNvGrpSpPr/>
          <p:nvPr/>
        </p:nvGrpSpPr>
        <p:grpSpPr>
          <a:xfrm>
            <a:off x="274061" y="1281073"/>
            <a:ext cx="5036729" cy="4304814"/>
            <a:chOff x="976547" y="1458965"/>
            <a:chExt cx="10278189" cy="5752254"/>
          </a:xfrm>
        </p:grpSpPr>
        <p:grpSp>
          <p:nvGrpSpPr>
            <p:cNvPr id="12" name="Group 11">
              <a:extLst>
                <a:ext uri="{FF2B5EF4-FFF2-40B4-BE49-F238E27FC236}">
                  <a16:creationId xmlns:a16="http://schemas.microsoft.com/office/drawing/2014/main" id="{76FAB540-C491-4F6D-A6FE-A267705EEA5B}"/>
                </a:ext>
              </a:extLst>
            </p:cNvPr>
            <p:cNvGrpSpPr/>
            <p:nvPr/>
          </p:nvGrpSpPr>
          <p:grpSpPr>
            <a:xfrm rot="5400000" flipH="1">
              <a:off x="9555848" y="2219844"/>
              <a:ext cx="1624126" cy="1773651"/>
              <a:chOff x="6415077" y="1171530"/>
              <a:chExt cx="1890380" cy="1890380"/>
            </a:xfrm>
          </p:grpSpPr>
          <p:sp>
            <p:nvSpPr>
              <p:cNvPr id="10" name="Arc 9">
                <a:extLst>
                  <a:ext uri="{FF2B5EF4-FFF2-40B4-BE49-F238E27FC236}">
                    <a16:creationId xmlns:a16="http://schemas.microsoft.com/office/drawing/2014/main" id="{8065E7CB-23F1-435F-AF44-714D3ED3AEEC}"/>
                  </a:ext>
                </a:extLst>
              </p:cNvPr>
              <p:cNvSpPr/>
              <p:nvPr/>
            </p:nvSpPr>
            <p:spPr>
              <a:xfrm>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11" name="Arc 10">
                <a:extLst>
                  <a:ext uri="{FF2B5EF4-FFF2-40B4-BE49-F238E27FC236}">
                    <a16:creationId xmlns:a16="http://schemas.microsoft.com/office/drawing/2014/main" id="{35E4FBCD-37DC-40E0-9AC8-B2466900D8BE}"/>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grpSp>
        <p:grpSp>
          <p:nvGrpSpPr>
            <p:cNvPr id="46" name="Group 45">
              <a:extLst>
                <a:ext uri="{FF2B5EF4-FFF2-40B4-BE49-F238E27FC236}">
                  <a16:creationId xmlns:a16="http://schemas.microsoft.com/office/drawing/2014/main" id="{5CFEE95A-087F-4F9C-876F-9F92595763B6}"/>
                </a:ext>
              </a:extLst>
            </p:cNvPr>
            <p:cNvGrpSpPr/>
            <p:nvPr/>
          </p:nvGrpSpPr>
          <p:grpSpPr>
            <a:xfrm rot="16200000" flipH="1">
              <a:off x="1051310" y="3843465"/>
              <a:ext cx="1624126" cy="1773651"/>
              <a:chOff x="6415077" y="1171530"/>
              <a:chExt cx="1890380" cy="1890380"/>
            </a:xfrm>
          </p:grpSpPr>
          <p:sp>
            <p:nvSpPr>
              <p:cNvPr id="47" name="Arc 46">
                <a:extLst>
                  <a:ext uri="{FF2B5EF4-FFF2-40B4-BE49-F238E27FC236}">
                    <a16:creationId xmlns:a16="http://schemas.microsoft.com/office/drawing/2014/main" id="{0BEF374B-D633-4C49-A916-320DB8732251}"/>
                  </a:ext>
                </a:extLst>
              </p:cNvPr>
              <p:cNvSpPr/>
              <p:nvPr/>
            </p:nvSpPr>
            <p:spPr>
              <a:xfrm>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48" name="Arc 47">
                <a:extLst>
                  <a:ext uri="{FF2B5EF4-FFF2-40B4-BE49-F238E27FC236}">
                    <a16:creationId xmlns:a16="http://schemas.microsoft.com/office/drawing/2014/main" id="{7EA3C2CD-982C-4EAD-AF27-8F363D90EDB9}"/>
                  </a:ext>
                </a:extLst>
              </p:cNvPr>
              <p:cNvSpPr/>
              <p:nvPr/>
            </p:nvSpPr>
            <p:spPr>
              <a:xfrm flipH="1">
                <a:off x="6415077" y="1171530"/>
                <a:ext cx="1890380" cy="1890380"/>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grpSp>
        <p:sp>
          <p:nvSpPr>
            <p:cNvPr id="7" name="Arc 6">
              <a:extLst>
                <a:ext uri="{FF2B5EF4-FFF2-40B4-BE49-F238E27FC236}">
                  <a16:creationId xmlns:a16="http://schemas.microsoft.com/office/drawing/2014/main" id="{AF71C86D-5144-4D25-B6A2-918DC4160A1F}"/>
                </a:ext>
              </a:extLst>
            </p:cNvPr>
            <p:cNvSpPr/>
            <p:nvPr/>
          </p:nvSpPr>
          <p:spPr>
            <a:xfrm rot="16200000" flipH="1">
              <a:off x="1705996" y="1478703"/>
              <a:ext cx="834433" cy="794957"/>
            </a:xfrm>
            <a:custGeom>
              <a:avLst/>
              <a:gdLst>
                <a:gd name="connsiteX0" fmla="*/ 834432 w 1668865"/>
                <a:gd name="connsiteY0" fmla="*/ 0 h 1589914"/>
                <a:gd name="connsiteX1" fmla="*/ 1668865 w 1668865"/>
                <a:gd name="connsiteY1" fmla="*/ 794957 h 1589914"/>
                <a:gd name="connsiteX2" fmla="*/ 834433 w 1668865"/>
                <a:gd name="connsiteY2" fmla="*/ 794957 h 1589914"/>
                <a:gd name="connsiteX3" fmla="*/ 834432 w 1668865"/>
                <a:gd name="connsiteY3" fmla="*/ 0 h 1589914"/>
                <a:gd name="connsiteX0" fmla="*/ 834432 w 1668865"/>
                <a:gd name="connsiteY0" fmla="*/ 0 h 1589914"/>
                <a:gd name="connsiteX1" fmla="*/ 1668865 w 1668865"/>
                <a:gd name="connsiteY1" fmla="*/ 794957 h 1589914"/>
                <a:gd name="connsiteX0" fmla="*/ 0 w 834433"/>
                <a:gd name="connsiteY0" fmla="*/ 0 h 794957"/>
                <a:gd name="connsiteX1" fmla="*/ 834433 w 834433"/>
                <a:gd name="connsiteY1" fmla="*/ 794957 h 794957"/>
                <a:gd name="connsiteX2" fmla="*/ 1 w 834433"/>
                <a:gd name="connsiteY2" fmla="*/ 794957 h 794957"/>
                <a:gd name="connsiteX3" fmla="*/ 0 w 834433"/>
                <a:gd name="connsiteY3" fmla="*/ 0 h 794957"/>
                <a:gd name="connsiteX0" fmla="*/ 64295 w 834433"/>
                <a:gd name="connsiteY0" fmla="*/ 0 h 794957"/>
                <a:gd name="connsiteX1" fmla="*/ 834433 w 834433"/>
                <a:gd name="connsiteY1" fmla="*/ 794957 h 794957"/>
              </a:gdLst>
              <a:ahLst/>
              <a:cxnLst>
                <a:cxn ang="0">
                  <a:pos x="connsiteX0" y="connsiteY0"/>
                </a:cxn>
                <a:cxn ang="0">
                  <a:pos x="connsiteX1" y="connsiteY1"/>
                </a:cxn>
              </a:cxnLst>
              <a:rect l="l" t="t" r="r" b="b"/>
              <a:pathLst>
                <a:path w="834433" h="794957" stroke="0" extrusionOk="0">
                  <a:moveTo>
                    <a:pt x="0" y="0"/>
                  </a:moveTo>
                  <a:cubicBezTo>
                    <a:pt x="460845" y="0"/>
                    <a:pt x="834433" y="355914"/>
                    <a:pt x="834433" y="794957"/>
                  </a:cubicBezTo>
                  <a:lnTo>
                    <a:pt x="1" y="794957"/>
                  </a:lnTo>
                  <a:cubicBezTo>
                    <a:pt x="1" y="529971"/>
                    <a:pt x="0" y="264986"/>
                    <a:pt x="0" y="0"/>
                  </a:cubicBezTo>
                  <a:close/>
                </a:path>
                <a:path w="834433" h="794957" fill="none">
                  <a:moveTo>
                    <a:pt x="64295" y="0"/>
                  </a:moveTo>
                  <a:cubicBezTo>
                    <a:pt x="525140" y="0"/>
                    <a:pt x="834433" y="355914"/>
                    <a:pt x="834433" y="794957"/>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sp>
          <p:nvSpPr>
            <p:cNvPr id="13" name="Arc 12">
              <a:extLst>
                <a:ext uri="{FF2B5EF4-FFF2-40B4-BE49-F238E27FC236}">
                  <a16:creationId xmlns:a16="http://schemas.microsoft.com/office/drawing/2014/main" id="{5507F1A1-1EB3-4835-A723-6E0CC155369B}"/>
                </a:ext>
              </a:extLst>
            </p:cNvPr>
            <p:cNvSpPr/>
            <p:nvPr/>
          </p:nvSpPr>
          <p:spPr>
            <a:xfrm rot="5400000" flipH="1">
              <a:off x="5908738" y="5581830"/>
              <a:ext cx="1668865" cy="1589914"/>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venir Next LT Pro Light"/>
                <a:ea typeface="+mn-ea"/>
                <a:cs typeface="+mn-cs"/>
              </a:endParaRPr>
            </a:p>
          </p:txBody>
        </p:sp>
        <p:cxnSp>
          <p:nvCxnSpPr>
            <p:cNvPr id="26" name="Straight Connector 25">
              <a:extLst>
                <a:ext uri="{FF2B5EF4-FFF2-40B4-BE49-F238E27FC236}">
                  <a16:creationId xmlns:a16="http://schemas.microsoft.com/office/drawing/2014/main" id="{A91AC131-C2D0-4567-9511-EA65CA7EE241}"/>
                </a:ext>
              </a:extLst>
            </p:cNvPr>
            <p:cNvCxnSpPr>
              <a:cxnSpLocks/>
            </p:cNvCxnSpPr>
            <p:nvPr/>
          </p:nvCxnSpPr>
          <p:spPr>
            <a:xfrm flipH="1">
              <a:off x="2489536" y="2293398"/>
              <a:ext cx="78959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A0A091F-631C-4120-B174-67D45A6A138C}"/>
                </a:ext>
              </a:extLst>
            </p:cNvPr>
            <p:cNvCxnSpPr>
              <a:cxnSpLocks/>
            </p:cNvCxnSpPr>
            <p:nvPr/>
          </p:nvCxnSpPr>
          <p:spPr>
            <a:xfrm flipH="1">
              <a:off x="1849703" y="3918227"/>
              <a:ext cx="853579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BF890A1-93BF-4879-9ED9-E25DBB7E6053}"/>
                </a:ext>
              </a:extLst>
            </p:cNvPr>
            <p:cNvCxnSpPr>
              <a:cxnSpLocks/>
              <a:stCxn id="13" idx="2"/>
            </p:cNvCxnSpPr>
            <p:nvPr/>
          </p:nvCxnSpPr>
          <p:spPr>
            <a:xfrm flipH="1" flipV="1">
              <a:off x="1849705" y="5542113"/>
              <a:ext cx="4893466" cy="2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Text Placeholder 33">
            <a:extLst>
              <a:ext uri="{FF2B5EF4-FFF2-40B4-BE49-F238E27FC236}">
                <a16:creationId xmlns:a16="http://schemas.microsoft.com/office/drawing/2014/main" id="{6C25C378-80FF-4681-8B38-CD93033F2587}"/>
              </a:ext>
            </a:extLst>
          </p:cNvPr>
          <p:cNvSpPr>
            <a:spLocks noGrp="1"/>
          </p:cNvSpPr>
          <p:nvPr>
            <p:ph type="body" sz="quarter" idx="38"/>
          </p:nvPr>
        </p:nvSpPr>
        <p:spPr>
          <a:xfrm>
            <a:off x="1032983" y="877472"/>
            <a:ext cx="1412689" cy="747949"/>
          </a:xfrm>
          <a:solidFill>
            <a:schemeClr val="accent1">
              <a:lumMod val="75000"/>
            </a:schemeClr>
          </a:solidFill>
        </p:spPr>
        <p:txBody>
          <a:bodyPr/>
          <a:lstStyle/>
          <a:p>
            <a:pPr algn="ctr">
              <a:spcBef>
                <a:spcPts val="0"/>
              </a:spcBef>
            </a:pPr>
            <a:r>
              <a:rPr lang="en-US" sz="1000" b="1" dirty="0">
                <a:solidFill>
                  <a:schemeClr val="bg1"/>
                </a:solidFill>
                <a:latin typeface="Arial" panose="020B0604020202020204" pitchFamily="34" charset="0"/>
                <a:cs typeface="Arial" panose="020B0604020202020204" pitchFamily="34" charset="0"/>
              </a:rPr>
              <a:t>April</a:t>
            </a:r>
          </a:p>
          <a:p>
            <a:pPr algn="ctr">
              <a:spcBef>
                <a:spcPts val="0"/>
              </a:spcBef>
            </a:pPr>
            <a:r>
              <a:rPr lang="en-GB" sz="1000" dirty="0">
                <a:solidFill>
                  <a:schemeClr val="bg1"/>
                </a:solidFill>
                <a:latin typeface="Arial" panose="020B0604020202020204" pitchFamily="34" charset="0"/>
                <a:cs typeface="Arial" panose="020B0604020202020204" pitchFamily="34" charset="0"/>
              </a:rPr>
              <a:t>Established Transfer of Care Hub (ToCH) in shadow form with Discharge Director</a:t>
            </a:r>
            <a:endParaRPr lang="en-US" sz="1000" dirty="0">
              <a:solidFill>
                <a:schemeClr val="bg1"/>
              </a:solidFill>
              <a:latin typeface="Arial" panose="020B0604020202020204" pitchFamily="34" charset="0"/>
              <a:cs typeface="Arial" panose="020B0604020202020204" pitchFamily="34" charset="0"/>
            </a:endParaRPr>
          </a:p>
          <a:p>
            <a:endParaRPr lang="en-US" dirty="0">
              <a:solidFill>
                <a:schemeClr val="tx1">
                  <a:lumMod val="50000"/>
                  <a:lumOff val="50000"/>
                </a:schemeClr>
              </a:solidFill>
            </a:endParaRPr>
          </a:p>
        </p:txBody>
      </p:sp>
      <p:sp>
        <p:nvSpPr>
          <p:cNvPr id="54" name="Oval 53" descr="timeline markers">
            <a:extLst>
              <a:ext uri="{FF2B5EF4-FFF2-40B4-BE49-F238E27FC236}">
                <a16:creationId xmlns:a16="http://schemas.microsoft.com/office/drawing/2014/main" id="{860921B8-3D91-48AB-A236-95079DA8AD01}"/>
              </a:ext>
            </a:extLst>
          </p:cNvPr>
          <p:cNvSpPr/>
          <p:nvPr/>
        </p:nvSpPr>
        <p:spPr>
          <a:xfrm>
            <a:off x="615377" y="1315859"/>
            <a:ext cx="126723" cy="126723"/>
          </a:xfrm>
          <a:prstGeom prst="ellipse">
            <a:avLst/>
          </a:prstGeom>
          <a:solidFill>
            <a:schemeClr val="accent1">
              <a:lumMod val="75000"/>
            </a:schemeClr>
          </a:solidFill>
          <a:ln w="190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solidFill>
                  <a:srgbClr val="000000"/>
                </a:solidFill>
              </a:ln>
              <a:solidFill>
                <a:srgbClr val="FFFFFF"/>
              </a:solidFill>
              <a:effectLst/>
              <a:uLnTx/>
              <a:uFillTx/>
              <a:latin typeface="Avenir Next LT Pro Light"/>
              <a:ea typeface="+mn-ea"/>
              <a:cs typeface="+mn-cs"/>
            </a:endParaRPr>
          </a:p>
        </p:txBody>
      </p:sp>
      <p:sp>
        <p:nvSpPr>
          <p:cNvPr id="44" name="Text Placeholder 37">
            <a:extLst>
              <a:ext uri="{FF2B5EF4-FFF2-40B4-BE49-F238E27FC236}">
                <a16:creationId xmlns:a16="http://schemas.microsoft.com/office/drawing/2014/main" id="{BA655D06-4225-4A2B-AEF8-4E2C18FE017C}"/>
              </a:ext>
            </a:extLst>
          </p:cNvPr>
          <p:cNvSpPr>
            <a:spLocks noGrp="1"/>
          </p:cNvSpPr>
          <p:nvPr>
            <p:ph type="body" sz="quarter" idx="39"/>
          </p:nvPr>
        </p:nvSpPr>
        <p:spPr>
          <a:xfrm>
            <a:off x="2811604" y="884736"/>
            <a:ext cx="1562584" cy="863463"/>
          </a:xfrm>
          <a:solidFill>
            <a:schemeClr val="accent1"/>
          </a:solidFill>
        </p:spPr>
        <p:txBody>
          <a:bodyPr/>
          <a:lstStyle/>
          <a:p>
            <a:pPr algn="ctr"/>
            <a:r>
              <a:rPr lang="en-US" sz="1000" dirty="0">
                <a:solidFill>
                  <a:schemeClr val="bg1"/>
                </a:solidFill>
                <a:latin typeface="Arial" panose="020B0604020202020204" pitchFamily="34" charset="0"/>
                <a:cs typeface="Arial" panose="020B0604020202020204" pitchFamily="34" charset="0"/>
              </a:rPr>
              <a:t>May</a:t>
            </a:r>
          </a:p>
          <a:p>
            <a:pPr algn="ctr"/>
            <a:r>
              <a:rPr lang="en-US" sz="1000" b="0" dirty="0">
                <a:solidFill>
                  <a:schemeClr val="bg1"/>
                </a:solidFill>
                <a:latin typeface="Arial" panose="020B0604020202020204" pitchFamily="34" charset="0"/>
                <a:cs typeface="Arial" panose="020B0604020202020204" pitchFamily="34" charset="0"/>
              </a:rPr>
              <a:t>Governance processes, including Discharge Hub Operational Group establishment</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0330" y="4850705"/>
            <a:ext cx="142875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8744" y="41905"/>
            <a:ext cx="1076144" cy="614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 name="Text Placeholder 33">
            <a:extLst>
              <a:ext uri="{FF2B5EF4-FFF2-40B4-BE49-F238E27FC236}">
                <a16:creationId xmlns:a16="http://schemas.microsoft.com/office/drawing/2014/main" id="{6C25C378-80FF-4681-8B38-CD93033F2587}"/>
              </a:ext>
            </a:extLst>
          </p:cNvPr>
          <p:cNvSpPr>
            <a:spLocks noGrp="1"/>
          </p:cNvSpPr>
          <p:nvPr>
            <p:ph type="body" sz="quarter" idx="38"/>
          </p:nvPr>
        </p:nvSpPr>
        <p:spPr>
          <a:xfrm>
            <a:off x="3736253" y="4638552"/>
            <a:ext cx="1766977" cy="451369"/>
          </a:xfrm>
          <a:solidFill>
            <a:schemeClr val="accent6">
              <a:lumMod val="75000"/>
            </a:schemeClr>
          </a:solidFill>
        </p:spPr>
        <p:txBody>
          <a:bodyPr/>
          <a:lstStyle/>
          <a:p>
            <a:pPr algn="ctr">
              <a:spcBef>
                <a:spcPts val="0"/>
              </a:spcBef>
            </a:pPr>
            <a:r>
              <a:rPr lang="en-US" sz="1000" b="1" dirty="0">
                <a:solidFill>
                  <a:schemeClr val="bg1"/>
                </a:solidFill>
                <a:latin typeface="Arial" panose="020B0604020202020204" pitchFamily="34" charset="0"/>
                <a:cs typeface="Arial" panose="020B0604020202020204" pitchFamily="34" charset="0"/>
              </a:rPr>
              <a:t>Q4 </a:t>
            </a:r>
          </a:p>
          <a:p>
            <a:pPr algn="ctr">
              <a:spcBef>
                <a:spcPts val="0"/>
              </a:spcBef>
            </a:pPr>
            <a:r>
              <a:rPr lang="en-US" sz="1000" dirty="0">
                <a:solidFill>
                  <a:schemeClr val="bg1"/>
                </a:solidFill>
                <a:latin typeface="Arial" panose="020B0604020202020204" pitchFamily="34" charset="0"/>
                <a:cs typeface="Arial" panose="020B0604020202020204" pitchFamily="34" charset="0"/>
              </a:rPr>
              <a:t>Embedded daily workflow and ongoing monitoring</a:t>
            </a: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cxnSp>
        <p:nvCxnSpPr>
          <p:cNvPr id="6" name="Straight Connector 5"/>
          <p:cNvCxnSpPr/>
          <p:nvPr/>
        </p:nvCxnSpPr>
        <p:spPr>
          <a:xfrm flipH="1">
            <a:off x="6635338" y="41904"/>
            <a:ext cx="26720" cy="498008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4">
            <a:extLst>
              <a:ext uri="{FF2B5EF4-FFF2-40B4-BE49-F238E27FC236}">
                <a16:creationId xmlns:a16="http://schemas.microsoft.com/office/drawing/2014/main" id="{C30E64BD-FC67-4B26-8FED-8E078A3CF228}"/>
              </a:ext>
            </a:extLst>
          </p:cNvPr>
          <p:cNvSpPr>
            <a:spLocks noGrp="1"/>
          </p:cNvSpPr>
          <p:nvPr>
            <p:ph type="body" sz="quarter" idx="45"/>
          </p:nvPr>
        </p:nvSpPr>
        <p:spPr>
          <a:xfrm>
            <a:off x="7107102" y="1412628"/>
            <a:ext cx="1603754" cy="224825"/>
          </a:xfrm>
        </p:spPr>
        <p:txBody>
          <a:bodyPr/>
          <a:lstStyle/>
          <a:p>
            <a:pPr algn="ctr"/>
            <a:r>
              <a:rPr lang="en-US" sz="1200" dirty="0">
                <a:latin typeface="Arial" panose="020B0604020202020204" pitchFamily="34" charset="0"/>
                <a:cs typeface="Arial" panose="020B0604020202020204" pitchFamily="34" charset="0"/>
              </a:rPr>
              <a:t>Leadership </a:t>
            </a:r>
          </a:p>
          <a:p>
            <a:pPr algn="ctr"/>
            <a:r>
              <a:rPr lang="en-US" sz="1200" dirty="0">
                <a:latin typeface="Arial" panose="020B0604020202020204" pitchFamily="34" charset="0"/>
                <a:cs typeface="Arial" panose="020B0604020202020204" pitchFamily="34" charset="0"/>
              </a:rPr>
              <a:t>within ToCH</a:t>
            </a:r>
          </a:p>
        </p:txBody>
      </p:sp>
      <p:sp>
        <p:nvSpPr>
          <p:cNvPr id="77" name="TextBox 76"/>
          <p:cNvSpPr txBox="1"/>
          <p:nvPr/>
        </p:nvSpPr>
        <p:spPr>
          <a:xfrm>
            <a:off x="7401768" y="884736"/>
            <a:ext cx="1081894" cy="315469"/>
          </a:xfrm>
          <a:prstGeom prst="rect">
            <a:avLst/>
          </a:prstGeom>
          <a:noFill/>
        </p:spPr>
        <p:txBody>
          <a:bodyPr wrap="square" lIns="68562" tIns="34289" rIns="68562" bIns="34289" rtlCol="0">
            <a:spAutoFit/>
          </a:bodyPr>
          <a:lstStyle/>
          <a:p>
            <a:pPr marL="0" marR="0" lvl="0" indent="0" algn="l" defTabSz="685596"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chemeClr val="accent1">
                    <a:lumMod val="75000"/>
                  </a:schemeClr>
                </a:solidFill>
                <a:effectLst/>
                <a:uLnTx/>
                <a:uFillTx/>
                <a:latin typeface="Co Headline" panose="020B0803060202020204" pitchFamily="34" charset="0"/>
                <a:cs typeface="Arial" panose="020B0604020202020204" pitchFamily="34" charset="0"/>
              </a:rPr>
              <a:t>Enablers</a:t>
            </a:r>
            <a:endParaRPr kumimoji="0" lang="en-GB" sz="1600" b="1" i="1" u="none" strike="noStrike" kern="1200" cap="none" spc="0" normalizeH="0" baseline="0" noProof="0" dirty="0">
              <a:ln>
                <a:noFill/>
              </a:ln>
              <a:solidFill>
                <a:schemeClr val="accent1">
                  <a:lumMod val="75000"/>
                </a:schemeClr>
              </a:solidFill>
              <a:effectLst/>
              <a:uLnTx/>
              <a:uFillTx/>
              <a:latin typeface="Co Headline" panose="020B0803060202020204" pitchFamily="34" charset="0"/>
              <a:cs typeface="Arial" panose="020B0604020202020204" pitchFamily="34" charset="0"/>
            </a:endParaRPr>
          </a:p>
        </p:txBody>
      </p:sp>
      <p:sp>
        <p:nvSpPr>
          <p:cNvPr id="84" name="Text Placeholder 37">
            <a:extLst>
              <a:ext uri="{FF2B5EF4-FFF2-40B4-BE49-F238E27FC236}">
                <a16:creationId xmlns:a16="http://schemas.microsoft.com/office/drawing/2014/main" id="{198C62E6-A35A-C32B-8FDA-8DC088E7BC1E}"/>
              </a:ext>
            </a:extLst>
          </p:cNvPr>
          <p:cNvSpPr txBox="1">
            <a:spLocks/>
          </p:cNvSpPr>
          <p:nvPr/>
        </p:nvSpPr>
        <p:spPr>
          <a:xfrm>
            <a:off x="5367171" y="1786000"/>
            <a:ext cx="1136718" cy="1144166"/>
          </a:xfrm>
          <a:prstGeom prst="rect">
            <a:avLst/>
          </a:prstGeom>
          <a:solidFill>
            <a:schemeClr val="accent1">
              <a:lumMod val="60000"/>
              <a:lumOff val="40000"/>
            </a:schemeClr>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June</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prstClr val="white"/>
                </a:solidFill>
                <a:latin typeface="Arial" panose="020B0604020202020204" pitchFamily="34" charset="0"/>
                <a:cs typeface="Arial" panose="020B0604020202020204" pitchFamily="34" charset="0"/>
              </a:rPr>
              <a:t>Top 30 patient tracking list and Safe Transfer of Care Workshops with Care Home partners</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0" name="Text Placeholder 37">
            <a:extLst>
              <a:ext uri="{FF2B5EF4-FFF2-40B4-BE49-F238E27FC236}">
                <a16:creationId xmlns:a16="http://schemas.microsoft.com/office/drawing/2014/main" id="{6D6515BF-4315-8B89-FF39-62AFC703B25C}"/>
              </a:ext>
            </a:extLst>
          </p:cNvPr>
          <p:cNvSpPr txBox="1">
            <a:spLocks/>
          </p:cNvSpPr>
          <p:nvPr/>
        </p:nvSpPr>
        <p:spPr>
          <a:xfrm>
            <a:off x="4757638" y="3177627"/>
            <a:ext cx="1169127" cy="1157161"/>
          </a:xfrm>
          <a:prstGeom prst="rect">
            <a:avLst/>
          </a:prstGeom>
          <a:solidFill>
            <a:srgbClr val="592C83"/>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prstClr val="white"/>
                </a:solidFill>
                <a:latin typeface="Arial" panose="020B0604020202020204" pitchFamily="34" charset="0"/>
                <a:cs typeface="Arial" panose="020B0604020202020204" pitchFamily="34" charset="0"/>
              </a:rPr>
              <a:t>July</a:t>
            </a: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ToCH established, Social Care TUPE to WBC and Trusted Assessor TUPE to WIUTH</a:t>
            </a:r>
          </a:p>
        </p:txBody>
      </p:sp>
      <p:sp>
        <p:nvSpPr>
          <p:cNvPr id="101" name="Text Placeholder 37">
            <a:extLst>
              <a:ext uri="{FF2B5EF4-FFF2-40B4-BE49-F238E27FC236}">
                <a16:creationId xmlns:a16="http://schemas.microsoft.com/office/drawing/2014/main" id="{A7CE28DB-13B6-A97F-E1AC-28BB611C225B}"/>
              </a:ext>
            </a:extLst>
          </p:cNvPr>
          <p:cNvSpPr txBox="1">
            <a:spLocks/>
          </p:cNvSpPr>
          <p:nvPr/>
        </p:nvSpPr>
        <p:spPr>
          <a:xfrm>
            <a:off x="473321" y="2079451"/>
            <a:ext cx="1476198" cy="837595"/>
          </a:xfrm>
          <a:prstGeom prst="rect">
            <a:avLst/>
          </a:prstGeom>
          <a:solidFill>
            <a:srgbClr val="C58BFF"/>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prstClr val="white"/>
                </a:solidFill>
                <a:latin typeface="Arial" panose="020B0604020202020204" pitchFamily="34" charset="0"/>
                <a:cs typeface="Arial" panose="020B0604020202020204" pitchFamily="34" charset="0"/>
              </a:rPr>
              <a:t>September</a:t>
            </a: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prstClr val="white"/>
                </a:solidFill>
                <a:latin typeface="Arial" panose="020B0604020202020204" pitchFamily="34" charset="0"/>
                <a:cs typeface="Arial" panose="020B0604020202020204" pitchFamily="34" charset="0"/>
              </a:rPr>
              <a:t>Daily validation of patient pathways and Care Home Placement Officer commenced</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5" name="Text Placeholder 37">
            <a:extLst>
              <a:ext uri="{FF2B5EF4-FFF2-40B4-BE49-F238E27FC236}">
                <a16:creationId xmlns:a16="http://schemas.microsoft.com/office/drawing/2014/main" id="{E4509F1D-00F2-4DA7-0C8A-7CE47D52F6F4}"/>
              </a:ext>
            </a:extLst>
          </p:cNvPr>
          <p:cNvSpPr txBox="1">
            <a:spLocks/>
          </p:cNvSpPr>
          <p:nvPr/>
        </p:nvSpPr>
        <p:spPr>
          <a:xfrm>
            <a:off x="3032660" y="2091310"/>
            <a:ext cx="1492624" cy="805491"/>
          </a:xfrm>
          <a:prstGeom prst="rect">
            <a:avLst/>
          </a:prstGeom>
          <a:solidFill>
            <a:srgbClr val="9964CA"/>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prstClr val="white"/>
                </a:solidFill>
                <a:latin typeface="Arial" panose="020B0604020202020204" pitchFamily="34" charset="0"/>
                <a:cs typeface="Arial" panose="020B0604020202020204" pitchFamily="34" charset="0"/>
              </a:rPr>
              <a:t>August</a:t>
            </a: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prstClr val="white"/>
                </a:solidFill>
                <a:latin typeface="Arial" panose="020B0604020202020204" pitchFamily="34" charset="0"/>
                <a:cs typeface="Arial" panose="020B0604020202020204" pitchFamily="34" charset="0"/>
              </a:rPr>
              <a:t>Daily tracking, monitoring and oversight of complex discharges </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3" name="Text Placeholder 37">
            <a:extLst>
              <a:ext uri="{FF2B5EF4-FFF2-40B4-BE49-F238E27FC236}">
                <a16:creationId xmlns:a16="http://schemas.microsoft.com/office/drawing/2014/main" id="{403D01A9-20BC-975B-9075-075A00696CD2}"/>
              </a:ext>
            </a:extLst>
          </p:cNvPr>
          <p:cNvSpPr txBox="1">
            <a:spLocks/>
          </p:cNvSpPr>
          <p:nvPr/>
        </p:nvSpPr>
        <p:spPr>
          <a:xfrm>
            <a:off x="542243" y="3351567"/>
            <a:ext cx="1808007" cy="788255"/>
          </a:xfrm>
          <a:prstGeom prst="rect">
            <a:avLst/>
          </a:prstGeom>
          <a:solidFill>
            <a:srgbClr val="FF9900"/>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prstClr val="white"/>
                </a:solidFill>
                <a:latin typeface="Arial" panose="020B0604020202020204" pitchFamily="34" charset="0"/>
                <a:cs typeface="Arial" panose="020B0604020202020204" pitchFamily="34" charset="0"/>
              </a:rPr>
              <a:t>October</a:t>
            </a: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prstClr val="white"/>
                </a:solidFill>
                <a:latin typeface="Arial" panose="020B0604020202020204" pitchFamily="34" charset="0"/>
                <a:cs typeface="Arial" panose="020B0604020202020204" pitchFamily="34" charset="0"/>
              </a:rPr>
              <a:t>Demand exercise by ward for P1-3 discharge support with subsequent ToCH team restructure </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5" name="Text Placeholder 37">
            <a:extLst>
              <a:ext uri="{FF2B5EF4-FFF2-40B4-BE49-F238E27FC236}">
                <a16:creationId xmlns:a16="http://schemas.microsoft.com/office/drawing/2014/main" id="{3EFB8815-B46D-1C63-C376-C9D90066050A}"/>
              </a:ext>
            </a:extLst>
          </p:cNvPr>
          <p:cNvSpPr txBox="1">
            <a:spLocks/>
          </p:cNvSpPr>
          <p:nvPr/>
        </p:nvSpPr>
        <p:spPr>
          <a:xfrm>
            <a:off x="274817" y="4521962"/>
            <a:ext cx="2465085" cy="533911"/>
          </a:xfrm>
          <a:prstGeom prst="rect">
            <a:avLst/>
          </a:prstGeom>
          <a:solidFill>
            <a:srgbClr val="FFB64B"/>
          </a:solidFill>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dirty="0">
                <a:solidFill>
                  <a:prstClr val="white"/>
                </a:solidFill>
                <a:latin typeface="Arial" panose="020B0604020202020204" pitchFamily="34" charset="0"/>
                <a:cs typeface="Arial" panose="020B0604020202020204" pitchFamily="34" charset="0"/>
              </a:rPr>
              <a:t>November</a:t>
            </a:r>
            <a:endParaRPr kumimoji="0" lang="en-US" sz="1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prstClr val="white"/>
                </a:solidFill>
                <a:latin typeface="Arial" panose="020B0604020202020204" pitchFamily="34" charset="0"/>
                <a:cs typeface="Arial" panose="020B0604020202020204" pitchFamily="34" charset="0"/>
              </a:rPr>
              <a:t>Commenced twice weekly team 2 &amp; 3 huddles (focus 0-7 days NCTR patients)</a:t>
            </a:r>
            <a:endPar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FA1CF7F-8133-1DA3-C761-7F12BB11A7FF}"/>
              </a:ext>
            </a:extLst>
          </p:cNvPr>
          <p:cNvSpPr txBox="1"/>
          <p:nvPr/>
        </p:nvSpPr>
        <p:spPr>
          <a:xfrm>
            <a:off x="221684" y="119167"/>
            <a:ext cx="6742424" cy="630942"/>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Timeline Overview of Improvement, 2023/24</a:t>
            </a:r>
          </a:p>
        </p:txBody>
      </p:sp>
      <p:sp>
        <p:nvSpPr>
          <p:cNvPr id="4" name="TextBox 3">
            <a:extLst>
              <a:ext uri="{FF2B5EF4-FFF2-40B4-BE49-F238E27FC236}">
                <a16:creationId xmlns:a16="http://schemas.microsoft.com/office/drawing/2014/main" id="{D2EA5F3F-DCE6-BC79-72C1-2A3F43058E88}"/>
              </a:ext>
            </a:extLst>
          </p:cNvPr>
          <p:cNvSpPr txBox="1"/>
          <p:nvPr/>
        </p:nvSpPr>
        <p:spPr>
          <a:xfrm>
            <a:off x="7571027" y="4763761"/>
            <a:ext cx="1470909" cy="369332"/>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7C363EB6-C04E-A416-25DC-7C9A68D8BB82}"/>
              </a:ext>
            </a:extLst>
          </p:cNvPr>
          <p:cNvSpPr txBox="1"/>
          <p:nvPr/>
        </p:nvSpPr>
        <p:spPr>
          <a:xfrm>
            <a:off x="7455529" y="4524232"/>
            <a:ext cx="230995" cy="200517"/>
          </a:xfrm>
          <a:prstGeom prst="rect">
            <a:avLst/>
          </a:prstGeom>
          <a:solidFill>
            <a:schemeClr val="accent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514EA98E-A3E6-9859-1206-8A4B3FE02D0B}"/>
              </a:ext>
            </a:extLst>
          </p:cNvPr>
          <p:cNvSpPr txBox="1"/>
          <p:nvPr/>
        </p:nvSpPr>
        <p:spPr>
          <a:xfrm>
            <a:off x="7977736" y="4525932"/>
            <a:ext cx="230995" cy="200517"/>
          </a:xfrm>
          <a:prstGeom prst="rect">
            <a:avLst/>
          </a:prstGeom>
          <a:solidFill>
            <a:srgbClr val="7030A0"/>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39F5C587-E86D-79AB-92BF-23FA778436D6}"/>
              </a:ext>
            </a:extLst>
          </p:cNvPr>
          <p:cNvSpPr txBox="1"/>
          <p:nvPr/>
        </p:nvSpPr>
        <p:spPr>
          <a:xfrm>
            <a:off x="8483662" y="4519940"/>
            <a:ext cx="230995" cy="200517"/>
          </a:xfrm>
          <a:prstGeom prst="rect">
            <a:avLst/>
          </a:prstGeom>
          <a:solidFill>
            <a:srgbClr val="FF9900"/>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2199B46C-E3B8-8B8F-ECC7-C5EBE97DAE48}"/>
              </a:ext>
            </a:extLst>
          </p:cNvPr>
          <p:cNvSpPr txBox="1"/>
          <p:nvPr/>
        </p:nvSpPr>
        <p:spPr>
          <a:xfrm>
            <a:off x="6805722" y="4495845"/>
            <a:ext cx="2168003" cy="276999"/>
          </a:xfrm>
          <a:prstGeom prst="rect">
            <a:avLst/>
          </a:prstGeom>
          <a:noFill/>
        </p:spPr>
        <p:txBody>
          <a:bodyPr wrap="square" rtlCol="0">
            <a:spAutoFit/>
          </a:bodyPr>
          <a:lstStyle/>
          <a:p>
            <a:r>
              <a:rPr lang="en-GB" sz="1200" b="1" dirty="0">
                <a:latin typeface="Arial" panose="020B0604020202020204" pitchFamily="34" charset="0"/>
                <a:cs typeface="Arial" panose="020B0604020202020204" pitchFamily="34" charset="0"/>
              </a:rPr>
              <a:t>Key:</a:t>
            </a:r>
            <a:r>
              <a:rPr lang="en-GB" sz="1200" dirty="0">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Q1</a:t>
            </a:r>
            <a:r>
              <a:rPr lang="en-GB" sz="1200" dirty="0">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Q2</a:t>
            </a:r>
            <a:r>
              <a:rPr lang="en-GB" sz="1200"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Q3</a:t>
            </a:r>
          </a:p>
        </p:txBody>
      </p:sp>
      <p:pic>
        <p:nvPicPr>
          <p:cNvPr id="15" name="Picture 14">
            <a:extLst>
              <a:ext uri="{FF2B5EF4-FFF2-40B4-BE49-F238E27FC236}">
                <a16:creationId xmlns:a16="http://schemas.microsoft.com/office/drawing/2014/main" id="{CEB6977D-3BAA-1CAB-41C7-F32A2E2E9041}"/>
              </a:ext>
            </a:extLst>
          </p:cNvPr>
          <p:cNvPicPr>
            <a:picLocks noChangeAspect="1"/>
          </p:cNvPicPr>
          <p:nvPr/>
        </p:nvPicPr>
        <p:blipFill>
          <a:blip r:embed="rId5"/>
          <a:stretch>
            <a:fillRect/>
          </a:stretch>
        </p:blipFill>
        <p:spPr>
          <a:xfrm>
            <a:off x="5002659" y="920620"/>
            <a:ext cx="957155" cy="963251"/>
          </a:xfrm>
          <a:prstGeom prst="rect">
            <a:avLst/>
          </a:prstGeom>
        </p:spPr>
      </p:pic>
      <p:pic>
        <p:nvPicPr>
          <p:cNvPr id="16" name="Picture 15">
            <a:extLst>
              <a:ext uri="{FF2B5EF4-FFF2-40B4-BE49-F238E27FC236}">
                <a16:creationId xmlns:a16="http://schemas.microsoft.com/office/drawing/2014/main" id="{1A68E304-2823-7D53-6D03-118343EE19EB}"/>
              </a:ext>
            </a:extLst>
          </p:cNvPr>
          <p:cNvPicPr>
            <a:picLocks noChangeAspect="1"/>
          </p:cNvPicPr>
          <p:nvPr/>
        </p:nvPicPr>
        <p:blipFill>
          <a:blip r:embed="rId6"/>
          <a:stretch>
            <a:fillRect/>
          </a:stretch>
        </p:blipFill>
        <p:spPr>
          <a:xfrm>
            <a:off x="2105996" y="1965178"/>
            <a:ext cx="1097375" cy="957155"/>
          </a:xfrm>
          <a:prstGeom prst="rect">
            <a:avLst/>
          </a:prstGeom>
        </p:spPr>
      </p:pic>
      <p:pic>
        <p:nvPicPr>
          <p:cNvPr id="17" name="Picture 16">
            <a:extLst>
              <a:ext uri="{FF2B5EF4-FFF2-40B4-BE49-F238E27FC236}">
                <a16:creationId xmlns:a16="http://schemas.microsoft.com/office/drawing/2014/main" id="{B2691F2D-0F3C-3F10-C0A1-8A7F34C3B500}"/>
              </a:ext>
            </a:extLst>
          </p:cNvPr>
          <p:cNvPicPr>
            <a:picLocks noChangeAspect="1"/>
          </p:cNvPicPr>
          <p:nvPr/>
        </p:nvPicPr>
        <p:blipFill>
          <a:blip r:embed="rId7"/>
          <a:stretch>
            <a:fillRect/>
          </a:stretch>
        </p:blipFill>
        <p:spPr>
          <a:xfrm>
            <a:off x="5384736" y="4175938"/>
            <a:ext cx="1079086" cy="957155"/>
          </a:xfrm>
          <a:prstGeom prst="rect">
            <a:avLst/>
          </a:prstGeom>
        </p:spPr>
      </p:pic>
      <p:pic>
        <p:nvPicPr>
          <p:cNvPr id="18" name="Picture 17">
            <a:extLst>
              <a:ext uri="{FF2B5EF4-FFF2-40B4-BE49-F238E27FC236}">
                <a16:creationId xmlns:a16="http://schemas.microsoft.com/office/drawing/2014/main" id="{0BBFD317-F5AE-37EB-EDE3-E8E4A0B98501}"/>
              </a:ext>
            </a:extLst>
          </p:cNvPr>
          <p:cNvPicPr>
            <a:picLocks noChangeAspect="1"/>
          </p:cNvPicPr>
          <p:nvPr/>
        </p:nvPicPr>
        <p:blipFill>
          <a:blip r:embed="rId8"/>
          <a:stretch>
            <a:fillRect/>
          </a:stretch>
        </p:blipFill>
        <p:spPr>
          <a:xfrm>
            <a:off x="2236282" y="3299417"/>
            <a:ext cx="1029023" cy="993007"/>
          </a:xfrm>
          <a:prstGeom prst="rect">
            <a:avLst/>
          </a:prstGeom>
        </p:spPr>
      </p:pic>
      <p:sp>
        <p:nvSpPr>
          <p:cNvPr id="19" name="Oval 18">
            <a:extLst>
              <a:ext uri="{FF2B5EF4-FFF2-40B4-BE49-F238E27FC236}">
                <a16:creationId xmlns:a16="http://schemas.microsoft.com/office/drawing/2014/main" id="{4786413F-CD85-D3BB-43D7-A39DF2FA07AC}"/>
              </a:ext>
              <a:ext uri="{C183D7F6-B498-43B3-948B-1728B52AA6E4}">
                <adec:decorative xmlns:adec="http://schemas.microsoft.com/office/drawing/2017/decorative" val="1"/>
              </a:ext>
            </a:extLst>
          </p:cNvPr>
          <p:cNvSpPr/>
          <p:nvPr/>
        </p:nvSpPr>
        <p:spPr>
          <a:xfrm>
            <a:off x="7278257" y="3179128"/>
            <a:ext cx="630722" cy="630722"/>
          </a:xfrm>
          <a:prstGeom prst="ellipse">
            <a:avLst/>
          </a:prstGeom>
          <a:solidFill>
            <a:srgbClr val="FFAB2F">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9" rIns="68562" bIns="34289" rtlCol="0" anchor="ctr"/>
          <a:lstStyle/>
          <a:p>
            <a:pPr marL="0" marR="0" lvl="0" indent="0" algn="ctr" defTabSz="685596"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venir Next LT Pro Light"/>
              <a:ea typeface="+mn-ea"/>
              <a:cs typeface="+mn-cs"/>
            </a:endParaRPr>
          </a:p>
        </p:txBody>
      </p:sp>
      <p:sp>
        <p:nvSpPr>
          <p:cNvPr id="120" name="Text Placeholder 4">
            <a:extLst>
              <a:ext uri="{FF2B5EF4-FFF2-40B4-BE49-F238E27FC236}">
                <a16:creationId xmlns:a16="http://schemas.microsoft.com/office/drawing/2014/main" id="{6AD87058-15E3-50CE-446D-C237DE34F9DE}"/>
              </a:ext>
            </a:extLst>
          </p:cNvPr>
          <p:cNvSpPr txBox="1">
            <a:spLocks/>
          </p:cNvSpPr>
          <p:nvPr/>
        </p:nvSpPr>
        <p:spPr>
          <a:xfrm>
            <a:off x="7212462" y="2272837"/>
            <a:ext cx="1683224" cy="699457"/>
          </a:xfrm>
          <a:prstGeom prst="rect">
            <a:avLst/>
          </a:prstGeom>
        </p:spPr>
        <p:txBody>
          <a:bodyPr vert="horz" lIns="68580" tIns="34290" rIns="68580" bIns="34290" rtlCol="0">
            <a:noAutofit/>
          </a:bodyPr>
          <a:lstStyle>
            <a:lvl1pPr marL="0" indent="0" algn="l" defTabSz="685800" rtl="0" eaLnBrk="1" latinLnBrk="0" hangingPunct="1">
              <a:lnSpc>
                <a:spcPct val="100000"/>
              </a:lnSpc>
              <a:spcBef>
                <a:spcPts val="0"/>
              </a:spcBef>
              <a:buFont typeface="Arial" panose="020B0604020202020204" pitchFamily="34" charset="0"/>
              <a:buNone/>
              <a:defRPr sz="1400" b="1" kern="1200">
                <a:solidFill>
                  <a:schemeClr val="tx1"/>
                </a:solidFill>
                <a:latin typeface="+mj-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prstClr val="black"/>
                </a:solidFill>
                <a:latin typeface="Arial" panose="020B0604020202020204" pitchFamily="34" charset="0"/>
                <a:cs typeface="Arial" panose="020B0604020202020204" pitchFamily="34" charset="0"/>
              </a:rPr>
              <a:t>Enhanced system oversight and collaboration</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 Placeholder 4">
            <a:extLst>
              <a:ext uri="{FF2B5EF4-FFF2-40B4-BE49-F238E27FC236}">
                <a16:creationId xmlns:a16="http://schemas.microsoft.com/office/drawing/2014/main" id="{C30E64BD-FC67-4B26-8FED-8E078A3CF228}"/>
              </a:ext>
            </a:extLst>
          </p:cNvPr>
          <p:cNvSpPr>
            <a:spLocks noGrp="1"/>
          </p:cNvSpPr>
          <p:nvPr>
            <p:ph type="body" sz="quarter" idx="45"/>
          </p:nvPr>
        </p:nvSpPr>
        <p:spPr>
          <a:xfrm>
            <a:off x="7385457" y="3282248"/>
            <a:ext cx="1537751" cy="699457"/>
          </a:xfrm>
        </p:spPr>
        <p:txBody>
          <a:bodyPr/>
          <a:lstStyle/>
          <a:p>
            <a:pPr algn="ctr"/>
            <a:r>
              <a:rPr lang="en-US" sz="1200" dirty="0">
                <a:latin typeface="Arial" panose="020B0604020202020204" pitchFamily="34" charset="0"/>
                <a:cs typeface="Arial" panose="020B0604020202020204" pitchFamily="34" charset="0"/>
              </a:rPr>
              <a:t>Robust processes for patient tracking</a:t>
            </a:r>
          </a:p>
        </p:txBody>
      </p:sp>
      <p:sp>
        <p:nvSpPr>
          <p:cNvPr id="20" name="Arrow: Pentagon 19">
            <a:extLst>
              <a:ext uri="{FF2B5EF4-FFF2-40B4-BE49-F238E27FC236}">
                <a16:creationId xmlns:a16="http://schemas.microsoft.com/office/drawing/2014/main" id="{10448B36-3EB1-E515-A136-A26AA7C7F18E}"/>
              </a:ext>
            </a:extLst>
          </p:cNvPr>
          <p:cNvSpPr/>
          <p:nvPr/>
        </p:nvSpPr>
        <p:spPr>
          <a:xfrm rot="5400000">
            <a:off x="527065" y="1300192"/>
            <a:ext cx="279678" cy="266125"/>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Arrow: Chevron 20">
            <a:extLst>
              <a:ext uri="{FF2B5EF4-FFF2-40B4-BE49-F238E27FC236}">
                <a16:creationId xmlns:a16="http://schemas.microsoft.com/office/drawing/2014/main" id="{14A7111C-086F-D877-E20B-C45A9E77C104}"/>
              </a:ext>
            </a:extLst>
          </p:cNvPr>
          <p:cNvSpPr/>
          <p:nvPr/>
        </p:nvSpPr>
        <p:spPr>
          <a:xfrm>
            <a:off x="3415498" y="1777080"/>
            <a:ext cx="331188" cy="262051"/>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1">
            <a:extLst>
              <a:ext uri="{FF2B5EF4-FFF2-40B4-BE49-F238E27FC236}">
                <a16:creationId xmlns:a16="http://schemas.microsoft.com/office/drawing/2014/main" id="{910DFE5A-B3C9-22B5-94A6-DAADA3F72896}"/>
              </a:ext>
            </a:extLst>
          </p:cNvPr>
          <p:cNvPicPr>
            <a:picLocks noChangeAspect="1"/>
          </p:cNvPicPr>
          <p:nvPr/>
        </p:nvPicPr>
        <p:blipFill>
          <a:blip r:embed="rId9"/>
          <a:stretch>
            <a:fillRect/>
          </a:stretch>
        </p:blipFill>
        <p:spPr>
          <a:xfrm rot="17807352">
            <a:off x="4920051" y="1813528"/>
            <a:ext cx="268840" cy="368695"/>
          </a:xfrm>
          <a:prstGeom prst="rect">
            <a:avLst/>
          </a:prstGeom>
        </p:spPr>
      </p:pic>
      <p:sp>
        <p:nvSpPr>
          <p:cNvPr id="24" name="Arrow: Chevron 23">
            <a:extLst>
              <a:ext uri="{FF2B5EF4-FFF2-40B4-BE49-F238E27FC236}">
                <a16:creationId xmlns:a16="http://schemas.microsoft.com/office/drawing/2014/main" id="{F4370231-34A6-78F0-61FB-6EF5E3D2235F}"/>
              </a:ext>
            </a:extLst>
          </p:cNvPr>
          <p:cNvSpPr/>
          <p:nvPr/>
        </p:nvSpPr>
        <p:spPr>
          <a:xfrm rot="8581877">
            <a:off x="4971794" y="2834688"/>
            <a:ext cx="364266" cy="321645"/>
          </a:xfrm>
          <a:prstGeom prst="chevron">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Arrow: Chevron 24">
            <a:extLst>
              <a:ext uri="{FF2B5EF4-FFF2-40B4-BE49-F238E27FC236}">
                <a16:creationId xmlns:a16="http://schemas.microsoft.com/office/drawing/2014/main" id="{3D67F30D-BB09-EBB7-BBE7-F2DDB3E47124}"/>
              </a:ext>
            </a:extLst>
          </p:cNvPr>
          <p:cNvSpPr/>
          <p:nvPr/>
        </p:nvSpPr>
        <p:spPr>
          <a:xfrm rot="10800000">
            <a:off x="3746708" y="2960520"/>
            <a:ext cx="370690" cy="305236"/>
          </a:xfrm>
          <a:prstGeom prst="chevron">
            <a:avLst/>
          </a:prstGeom>
          <a:solidFill>
            <a:srgbClr val="7C3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Arrow: Chevron 26">
            <a:extLst>
              <a:ext uri="{FF2B5EF4-FFF2-40B4-BE49-F238E27FC236}">
                <a16:creationId xmlns:a16="http://schemas.microsoft.com/office/drawing/2014/main" id="{64912566-49C3-CA29-6C6B-6C2EB180A00B}"/>
              </a:ext>
            </a:extLst>
          </p:cNvPr>
          <p:cNvSpPr/>
          <p:nvPr/>
        </p:nvSpPr>
        <p:spPr>
          <a:xfrm rot="10800000">
            <a:off x="1088866" y="2988341"/>
            <a:ext cx="396580" cy="293907"/>
          </a:xfrm>
          <a:prstGeom prst="chevron">
            <a:avLst/>
          </a:prstGeom>
          <a:solidFill>
            <a:srgbClr val="A37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Arrow: Chevron 27">
            <a:extLst>
              <a:ext uri="{FF2B5EF4-FFF2-40B4-BE49-F238E27FC236}">
                <a16:creationId xmlns:a16="http://schemas.microsoft.com/office/drawing/2014/main" id="{D8295774-6A89-EB80-E749-C0C2A24F4281}"/>
              </a:ext>
            </a:extLst>
          </p:cNvPr>
          <p:cNvSpPr/>
          <p:nvPr/>
        </p:nvSpPr>
        <p:spPr>
          <a:xfrm rot="5400000">
            <a:off x="102011" y="3564399"/>
            <a:ext cx="365261" cy="294176"/>
          </a:xfrm>
          <a:prstGeom prst="chevron">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Chevron 28">
            <a:extLst>
              <a:ext uri="{FF2B5EF4-FFF2-40B4-BE49-F238E27FC236}">
                <a16:creationId xmlns:a16="http://schemas.microsoft.com/office/drawing/2014/main" id="{A9841287-45EF-14E3-D582-774351A1B708}"/>
              </a:ext>
            </a:extLst>
          </p:cNvPr>
          <p:cNvSpPr/>
          <p:nvPr/>
        </p:nvSpPr>
        <p:spPr>
          <a:xfrm>
            <a:off x="1354859" y="4194189"/>
            <a:ext cx="374753" cy="281197"/>
          </a:xfrm>
          <a:prstGeom prst="chevron">
            <a:avLst/>
          </a:prstGeom>
          <a:solidFill>
            <a:srgbClr val="FFB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Arrow: Chevron 29">
            <a:extLst>
              <a:ext uri="{FF2B5EF4-FFF2-40B4-BE49-F238E27FC236}">
                <a16:creationId xmlns:a16="http://schemas.microsoft.com/office/drawing/2014/main" id="{5D0FD79F-6409-7613-6FD2-F4FA7986AB57}"/>
              </a:ext>
            </a:extLst>
          </p:cNvPr>
          <p:cNvSpPr/>
          <p:nvPr/>
        </p:nvSpPr>
        <p:spPr>
          <a:xfrm rot="5400000">
            <a:off x="3278387" y="4727437"/>
            <a:ext cx="396580" cy="293907"/>
          </a:xfrm>
          <a:prstGeom prst="chevron">
            <a:avLst/>
          </a:prstGeom>
          <a:solidFill>
            <a:srgbClr val="FFCA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TextBox 22">
            <a:extLst>
              <a:ext uri="{FF2B5EF4-FFF2-40B4-BE49-F238E27FC236}">
                <a16:creationId xmlns:a16="http://schemas.microsoft.com/office/drawing/2014/main" id="{5293AF48-C8C9-B5B1-D69B-958DDAC23442}"/>
              </a:ext>
            </a:extLst>
          </p:cNvPr>
          <p:cNvSpPr txBox="1"/>
          <p:nvPr/>
        </p:nvSpPr>
        <p:spPr>
          <a:xfrm>
            <a:off x="402505" y="886841"/>
            <a:ext cx="477375" cy="338554"/>
          </a:xfrm>
          <a:prstGeom prst="rect">
            <a:avLst/>
          </a:prstGeom>
          <a:noFill/>
          <a:ln>
            <a:solidFill>
              <a:srgbClr val="0070C0"/>
            </a:solidFill>
          </a:ln>
        </p:spPr>
        <p:txBody>
          <a:bodyPr wrap="square" rtlCol="0">
            <a:spAutoFit/>
          </a:bodyPr>
          <a:lstStyle/>
          <a:p>
            <a:pPr algn="ctr"/>
            <a:r>
              <a:rPr lang="en-GB" sz="800" dirty="0">
                <a:latin typeface="Arial" panose="020B0604020202020204" pitchFamily="34" charset="0"/>
                <a:cs typeface="Arial" panose="020B0604020202020204" pitchFamily="34" charset="0"/>
              </a:rPr>
              <a:t>NCTR 240</a:t>
            </a:r>
          </a:p>
        </p:txBody>
      </p:sp>
      <p:sp>
        <p:nvSpPr>
          <p:cNvPr id="32" name="TextBox 31">
            <a:extLst>
              <a:ext uri="{FF2B5EF4-FFF2-40B4-BE49-F238E27FC236}">
                <a16:creationId xmlns:a16="http://schemas.microsoft.com/office/drawing/2014/main" id="{FD308833-127B-3A35-66F4-3034A86317E1}"/>
              </a:ext>
            </a:extLst>
          </p:cNvPr>
          <p:cNvSpPr txBox="1"/>
          <p:nvPr/>
        </p:nvSpPr>
        <p:spPr>
          <a:xfrm>
            <a:off x="4707540" y="2383329"/>
            <a:ext cx="477375" cy="338554"/>
          </a:xfrm>
          <a:prstGeom prst="rect">
            <a:avLst/>
          </a:prstGeom>
          <a:noFill/>
          <a:ln>
            <a:solidFill>
              <a:srgbClr val="0070C0"/>
            </a:solidFill>
          </a:ln>
        </p:spPr>
        <p:txBody>
          <a:bodyPr wrap="square" rtlCol="0">
            <a:spAutoFit/>
          </a:bodyPr>
          <a:lstStyle/>
          <a:p>
            <a:pPr algn="ctr"/>
            <a:r>
              <a:rPr lang="en-GB" sz="800" dirty="0">
                <a:latin typeface="Arial" panose="020B0604020202020204" pitchFamily="34" charset="0"/>
                <a:cs typeface="Arial" panose="020B0604020202020204" pitchFamily="34" charset="0"/>
              </a:rPr>
              <a:t>NCTR 160</a:t>
            </a:r>
          </a:p>
        </p:txBody>
      </p:sp>
      <p:sp>
        <p:nvSpPr>
          <p:cNvPr id="33" name="TextBox 32">
            <a:extLst>
              <a:ext uri="{FF2B5EF4-FFF2-40B4-BE49-F238E27FC236}">
                <a16:creationId xmlns:a16="http://schemas.microsoft.com/office/drawing/2014/main" id="{25163484-64F8-E975-70A9-819BD93EB112}"/>
              </a:ext>
            </a:extLst>
          </p:cNvPr>
          <p:cNvSpPr txBox="1"/>
          <p:nvPr/>
        </p:nvSpPr>
        <p:spPr>
          <a:xfrm>
            <a:off x="2809205" y="4654515"/>
            <a:ext cx="477375" cy="338554"/>
          </a:xfrm>
          <a:prstGeom prst="rect">
            <a:avLst/>
          </a:prstGeom>
          <a:noFill/>
          <a:ln>
            <a:solidFill>
              <a:srgbClr val="0070C0"/>
            </a:solidFill>
          </a:ln>
        </p:spPr>
        <p:txBody>
          <a:bodyPr wrap="square" rtlCol="0">
            <a:spAutoFit/>
          </a:bodyPr>
          <a:lstStyle/>
          <a:p>
            <a:pPr algn="ctr"/>
            <a:r>
              <a:rPr lang="en-GB" sz="800" dirty="0">
                <a:latin typeface="Arial" panose="020B0604020202020204" pitchFamily="34" charset="0"/>
                <a:cs typeface="Arial" panose="020B0604020202020204" pitchFamily="34" charset="0"/>
              </a:rPr>
              <a:t>NCTR 110</a:t>
            </a:r>
          </a:p>
        </p:txBody>
      </p:sp>
      <p:sp>
        <p:nvSpPr>
          <p:cNvPr id="31" name="Text Placeholder 33">
            <a:extLst>
              <a:ext uri="{FF2B5EF4-FFF2-40B4-BE49-F238E27FC236}">
                <a16:creationId xmlns:a16="http://schemas.microsoft.com/office/drawing/2014/main" id="{427593CD-BA1E-BC25-F25A-A7323E93992D}"/>
              </a:ext>
            </a:extLst>
          </p:cNvPr>
          <p:cNvSpPr txBox="1">
            <a:spLocks/>
          </p:cNvSpPr>
          <p:nvPr/>
        </p:nvSpPr>
        <p:spPr>
          <a:xfrm>
            <a:off x="3156624" y="4045734"/>
            <a:ext cx="1324567" cy="451369"/>
          </a:xfrm>
          <a:prstGeom prst="rect">
            <a:avLst/>
          </a:prstGeom>
          <a:solidFill>
            <a:srgbClr val="FFCA7D"/>
          </a:solidFill>
        </p:spPr>
        <p:txBody>
          <a:bodyPr vert="horz" lIns="68580" tIns="34290" rIns="68580" bIns="34290" rtlCol="0">
            <a:noAutofit/>
          </a:bodyPr>
          <a:lstStyle>
            <a:lvl1pPr marL="0" indent="0" algn="l" defTabSz="685800" rtl="0" eaLnBrk="1" latinLnBrk="0" hangingPunct="1">
              <a:lnSpc>
                <a:spcPct val="90000"/>
              </a:lnSpc>
              <a:spcBef>
                <a:spcPts val="750"/>
              </a:spcBef>
              <a:buFont typeface="Arial" panose="020B0604020202020204" pitchFamily="34" charset="0"/>
              <a:buNone/>
              <a:defRPr sz="800" kern="1200">
                <a:solidFill>
                  <a:schemeClr val="tx1"/>
                </a:solidFill>
                <a:latin typeface="+mn-lt"/>
                <a:ea typeface="+mn-ea"/>
                <a:cs typeface="+mn-cs"/>
              </a:defRPr>
            </a:lvl1pPr>
            <a:lvl2pPr marL="342812" indent="0" algn="l" defTabSz="685800" rtl="0" eaLnBrk="1" latinLnBrk="0" hangingPunct="1">
              <a:lnSpc>
                <a:spcPct val="90000"/>
              </a:lnSpc>
              <a:spcBef>
                <a:spcPts val="375"/>
              </a:spcBef>
              <a:buFont typeface="Arial" panose="020B0604020202020204" pitchFamily="34" charset="0"/>
              <a:buNone/>
              <a:defRPr sz="800" kern="1200">
                <a:solidFill>
                  <a:schemeClr val="tx1"/>
                </a:solidFill>
                <a:latin typeface="+mn-lt"/>
                <a:ea typeface="+mn-ea"/>
                <a:cs typeface="+mn-cs"/>
              </a:defRPr>
            </a:lvl2pPr>
            <a:lvl3pPr marL="685630" indent="0" algn="l" defTabSz="685800" rtl="0" eaLnBrk="1" latinLnBrk="0" hangingPunct="1">
              <a:lnSpc>
                <a:spcPct val="90000"/>
              </a:lnSpc>
              <a:spcBef>
                <a:spcPts val="375"/>
              </a:spcBef>
              <a:buFont typeface="Arial" panose="020B0604020202020204" pitchFamily="34" charset="0"/>
              <a:buNone/>
              <a:defRPr sz="800" kern="1200">
                <a:solidFill>
                  <a:schemeClr val="tx1"/>
                </a:solidFill>
                <a:latin typeface="+mn-lt"/>
                <a:ea typeface="+mn-ea"/>
                <a:cs typeface="+mn-cs"/>
              </a:defRPr>
            </a:lvl3pPr>
            <a:lvl4pPr marL="1028445" indent="0" algn="l" defTabSz="685800" rtl="0" eaLnBrk="1" latinLnBrk="0" hangingPunct="1">
              <a:lnSpc>
                <a:spcPct val="90000"/>
              </a:lnSpc>
              <a:spcBef>
                <a:spcPts val="375"/>
              </a:spcBef>
              <a:buFont typeface="Arial" panose="020B0604020202020204" pitchFamily="34" charset="0"/>
              <a:buNone/>
              <a:defRPr sz="800" kern="1200">
                <a:solidFill>
                  <a:schemeClr val="tx1"/>
                </a:solidFill>
                <a:latin typeface="+mn-lt"/>
                <a:ea typeface="+mn-ea"/>
                <a:cs typeface="+mn-cs"/>
              </a:defRPr>
            </a:lvl4pPr>
            <a:lvl5pPr marL="1371260" indent="0" algn="l" defTabSz="685800" rtl="0" eaLnBrk="1" latinLnBrk="0" hangingPunct="1">
              <a:lnSpc>
                <a:spcPct val="90000"/>
              </a:lnSpc>
              <a:spcBef>
                <a:spcPts val="375"/>
              </a:spcBef>
              <a:buFont typeface="Arial" panose="020B0604020202020204" pitchFamily="34" charset="0"/>
              <a:buNone/>
              <a:defRPr sz="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ctr">
              <a:spcBef>
                <a:spcPts val="0"/>
              </a:spcBef>
            </a:pPr>
            <a:r>
              <a:rPr lang="en-US" sz="1000" b="1" dirty="0">
                <a:solidFill>
                  <a:schemeClr val="bg1"/>
                </a:solidFill>
                <a:latin typeface="Arial" panose="020B0604020202020204" pitchFamily="34" charset="0"/>
                <a:cs typeface="Arial" panose="020B0604020202020204" pitchFamily="34" charset="0"/>
              </a:rPr>
              <a:t>December </a:t>
            </a:r>
          </a:p>
          <a:p>
            <a:pPr algn="ctr">
              <a:spcBef>
                <a:spcPts val="0"/>
              </a:spcBef>
            </a:pPr>
            <a:r>
              <a:rPr lang="en-US" sz="1000" dirty="0">
                <a:solidFill>
                  <a:schemeClr val="bg1"/>
                </a:solidFill>
                <a:latin typeface="Arial" panose="020B0604020202020204" pitchFamily="34" charset="0"/>
                <a:cs typeface="Arial" panose="020B0604020202020204" pitchFamily="34" charset="0"/>
              </a:rPr>
              <a:t>System partner feedback</a:t>
            </a: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endParaRPr lang="en-US" sz="1000" b="1" dirty="0">
              <a:latin typeface="Arial" panose="020B0604020202020204" pitchFamily="34" charset="0"/>
              <a:cs typeface="Arial" panose="020B0604020202020204" pitchFamily="34" charset="0"/>
            </a:endParaRPr>
          </a:p>
          <a:p>
            <a:r>
              <a:rPr lang="en-US" sz="1000" b="1" dirty="0">
                <a:latin typeface="Arial" panose="020B0604020202020204" pitchFamily="34" charset="0"/>
                <a:cs typeface="Arial" panose="020B0604020202020204" pitchFamily="34" charset="0"/>
              </a:rPr>
              <a:t> </a:t>
            </a: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21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D415C86-3F5F-309C-8A02-B99C30E417DD}"/>
              </a:ext>
            </a:extLst>
          </p:cNvPr>
          <p:cNvCxnSpPr>
            <a:cxnSpLocks/>
          </p:cNvCxnSpPr>
          <p:nvPr/>
        </p:nvCxnSpPr>
        <p:spPr>
          <a:xfrm flipH="1" flipV="1">
            <a:off x="3629525" y="999469"/>
            <a:ext cx="464438" cy="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5F55D6-7CF9-6D25-C1C8-271CAFDC2F40}"/>
              </a:ext>
            </a:extLst>
          </p:cNvPr>
          <p:cNvCxnSpPr>
            <a:cxnSpLocks/>
          </p:cNvCxnSpPr>
          <p:nvPr/>
        </p:nvCxnSpPr>
        <p:spPr>
          <a:xfrm flipH="1">
            <a:off x="4304175" y="2793994"/>
            <a:ext cx="659767" cy="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A6E70C-FED6-68B9-1DB6-87066B9E8830}"/>
              </a:ext>
            </a:extLst>
          </p:cNvPr>
          <p:cNvCxnSpPr>
            <a:cxnSpLocks/>
          </p:cNvCxnSpPr>
          <p:nvPr/>
        </p:nvCxnSpPr>
        <p:spPr>
          <a:xfrm flipH="1">
            <a:off x="3629525" y="4639595"/>
            <a:ext cx="464949"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4" name="Rectangle 3">
            <a:extLst>
              <a:ext uri="{FF2B5EF4-FFF2-40B4-BE49-F238E27FC236}">
                <a16:creationId xmlns:a16="http://schemas.microsoft.com/office/drawing/2014/main" id="{3E8BE68C-8A33-799D-E7E2-CC1A38AAE2F1}"/>
              </a:ext>
            </a:extLst>
          </p:cNvPr>
          <p:cNvSpPr/>
          <p:nvPr/>
        </p:nvSpPr>
        <p:spPr>
          <a:xfrm>
            <a:off x="4232974" y="867335"/>
            <a:ext cx="121023" cy="40408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6">
            <a:extLst>
              <a:ext uri="{FF2B5EF4-FFF2-40B4-BE49-F238E27FC236}">
                <a16:creationId xmlns:a16="http://schemas.microsoft.com/office/drawing/2014/main" id="{E0679694-FD39-836F-2CB9-B71FC04340FB}"/>
              </a:ext>
            </a:extLst>
          </p:cNvPr>
          <p:cNvSpPr txBox="1">
            <a:spLocks noChangeArrowheads="1"/>
          </p:cNvSpPr>
          <p:nvPr/>
        </p:nvSpPr>
        <p:spPr bwMode="gray">
          <a:xfrm>
            <a:off x="332194" y="884055"/>
            <a:ext cx="3068578" cy="74621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b="1" dirty="0">
                <a:solidFill>
                  <a:srgbClr val="0070C0"/>
                </a:solidFill>
                <a:latin typeface="Arial" panose="020B0604020202020204" pitchFamily="34" charset="0"/>
                <a:cs typeface="Arial" panose="020B0604020202020204" pitchFamily="34" charset="0"/>
              </a:rPr>
              <a:t>Shadow Hub took ownership of the Top 30 progress chasing and discharge tracking</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Escalation process for Domiciliary Care circulating &gt; 24 hours agreed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Established Hub transition 9-week plan </a:t>
            </a:r>
          </a:p>
        </p:txBody>
      </p:sp>
      <p:sp>
        <p:nvSpPr>
          <p:cNvPr id="11" name="Arrow: Pentagon 10">
            <a:extLst>
              <a:ext uri="{FF2B5EF4-FFF2-40B4-BE49-F238E27FC236}">
                <a16:creationId xmlns:a16="http://schemas.microsoft.com/office/drawing/2014/main" id="{28B0C601-62A7-DF96-FCAF-644F7A1E3401}"/>
              </a:ext>
            </a:extLst>
          </p:cNvPr>
          <p:cNvSpPr/>
          <p:nvPr/>
        </p:nvSpPr>
        <p:spPr>
          <a:xfrm rot="5400000">
            <a:off x="4054799" y="857236"/>
            <a:ext cx="477371" cy="464949"/>
          </a:xfrm>
          <a:prstGeom prst="homePlate">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hevron 11">
            <a:extLst>
              <a:ext uri="{FF2B5EF4-FFF2-40B4-BE49-F238E27FC236}">
                <a16:creationId xmlns:a16="http://schemas.microsoft.com/office/drawing/2014/main" id="{C673243E-7E9F-49BB-EDFE-A3BA0A4B2845}"/>
              </a:ext>
            </a:extLst>
          </p:cNvPr>
          <p:cNvSpPr/>
          <p:nvPr/>
        </p:nvSpPr>
        <p:spPr>
          <a:xfrm rot="5400000">
            <a:off x="3998488" y="2619711"/>
            <a:ext cx="589992" cy="426944"/>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A44376EB-584E-B7B7-37B1-FF705A3FFF7F}"/>
              </a:ext>
            </a:extLst>
          </p:cNvPr>
          <p:cNvSpPr/>
          <p:nvPr/>
        </p:nvSpPr>
        <p:spPr>
          <a:xfrm rot="5400000">
            <a:off x="4017491" y="4480783"/>
            <a:ext cx="589992" cy="426944"/>
          </a:xfrm>
          <a:prstGeom prst="chevron">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78475EE2-C842-1FD5-4B8D-0D348522AC41}"/>
              </a:ext>
            </a:extLst>
          </p:cNvPr>
          <p:cNvSpPr/>
          <p:nvPr/>
        </p:nvSpPr>
        <p:spPr>
          <a:xfrm>
            <a:off x="3457030" y="884055"/>
            <a:ext cx="70111" cy="74621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EEDB402-4685-1C7C-00D1-57998E347E8A}"/>
              </a:ext>
            </a:extLst>
          </p:cNvPr>
          <p:cNvSpPr/>
          <p:nvPr/>
        </p:nvSpPr>
        <p:spPr>
          <a:xfrm>
            <a:off x="3583399" y="922148"/>
            <a:ext cx="130291" cy="154641"/>
          </a:xfrm>
          <a:prstGeom prst="ellipse">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A831D4D-75AA-7284-DC93-67DB3258A8E2}"/>
              </a:ext>
            </a:extLst>
          </p:cNvPr>
          <p:cNvSpPr txBox="1"/>
          <p:nvPr/>
        </p:nvSpPr>
        <p:spPr>
          <a:xfrm>
            <a:off x="4111400" y="890778"/>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Apr</a:t>
            </a:r>
          </a:p>
        </p:txBody>
      </p:sp>
      <p:sp>
        <p:nvSpPr>
          <p:cNvPr id="23" name="TextBox 22">
            <a:extLst>
              <a:ext uri="{FF2B5EF4-FFF2-40B4-BE49-F238E27FC236}">
                <a16:creationId xmlns:a16="http://schemas.microsoft.com/office/drawing/2014/main" id="{874E5A27-692F-A2C1-B5F7-104BB0E84143}"/>
              </a:ext>
            </a:extLst>
          </p:cNvPr>
          <p:cNvSpPr txBox="1"/>
          <p:nvPr/>
        </p:nvSpPr>
        <p:spPr>
          <a:xfrm>
            <a:off x="4101394" y="2717767"/>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May</a:t>
            </a:r>
          </a:p>
        </p:txBody>
      </p:sp>
      <p:sp>
        <p:nvSpPr>
          <p:cNvPr id="24" name="TextBox 23">
            <a:extLst>
              <a:ext uri="{FF2B5EF4-FFF2-40B4-BE49-F238E27FC236}">
                <a16:creationId xmlns:a16="http://schemas.microsoft.com/office/drawing/2014/main" id="{56CA2AE3-C57E-F4C1-6F12-2CC3B17095C4}"/>
              </a:ext>
            </a:extLst>
          </p:cNvPr>
          <p:cNvSpPr txBox="1"/>
          <p:nvPr/>
        </p:nvSpPr>
        <p:spPr>
          <a:xfrm>
            <a:off x="4111400" y="4565995"/>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Jun</a:t>
            </a:r>
          </a:p>
        </p:txBody>
      </p:sp>
      <p:sp>
        <p:nvSpPr>
          <p:cNvPr id="25" name="Rectangle 24">
            <a:extLst>
              <a:ext uri="{FF2B5EF4-FFF2-40B4-BE49-F238E27FC236}">
                <a16:creationId xmlns:a16="http://schemas.microsoft.com/office/drawing/2014/main" id="{135FAF8B-DC23-1CF9-91D2-16D8933A0689}"/>
              </a:ext>
            </a:extLst>
          </p:cNvPr>
          <p:cNvSpPr/>
          <p:nvPr/>
        </p:nvSpPr>
        <p:spPr>
          <a:xfrm>
            <a:off x="3437685" y="2091917"/>
            <a:ext cx="87877" cy="281626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9F6BCC1-3386-3917-B64C-784ED9D023D0}"/>
              </a:ext>
            </a:extLst>
          </p:cNvPr>
          <p:cNvSpPr/>
          <p:nvPr/>
        </p:nvSpPr>
        <p:spPr>
          <a:xfrm>
            <a:off x="3571142" y="4562274"/>
            <a:ext cx="130291" cy="154641"/>
          </a:xfrm>
          <a:prstGeom prst="ellipse">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D16AB0-88B7-07DD-EE2C-CFA909A79536}"/>
              </a:ext>
            </a:extLst>
          </p:cNvPr>
          <p:cNvSpPr txBox="1"/>
          <p:nvPr/>
        </p:nvSpPr>
        <p:spPr>
          <a:xfrm>
            <a:off x="211710" y="139496"/>
            <a:ext cx="6742424" cy="630942"/>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Deep Dive into Timeline of Improvement, Q1 2023/24</a:t>
            </a:r>
          </a:p>
        </p:txBody>
      </p:sp>
      <p:sp>
        <p:nvSpPr>
          <p:cNvPr id="29" name="Text Box 36">
            <a:extLst>
              <a:ext uri="{FF2B5EF4-FFF2-40B4-BE49-F238E27FC236}">
                <a16:creationId xmlns:a16="http://schemas.microsoft.com/office/drawing/2014/main" id="{0F68C7D1-00D1-C775-6794-8F3ED5C26D20}"/>
              </a:ext>
            </a:extLst>
          </p:cNvPr>
          <p:cNvSpPr txBox="1">
            <a:spLocks noChangeArrowheads="1"/>
          </p:cNvSpPr>
          <p:nvPr/>
        </p:nvSpPr>
        <p:spPr bwMode="gray">
          <a:xfrm>
            <a:off x="303858" y="2091916"/>
            <a:ext cx="3075444" cy="574439"/>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Social work team commenced using 3 conversation model (reduced reliance on assessment paperwork)</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twice weekly Hub ‘Top 30’ review meetings (Tuesday/Thursday)</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Teams Top 30 tracking list</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Inaugural WUTH/ Care Homes Safe Transfer of Care workshops commenced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dialogue with Wirral Housing Options on homeless pathway</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Discharge Cell meeting discussion now consider the top delays in WUTH; Home First &amp; CICC</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Standard Operating Procedure for Wirral Discharge (ToCH) being drafted with key partners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Ensured access to Teams; NHS Mail; Cerner for those TUPE who require it (supported by DPIA)</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Hub Director joined Care Market oversight group meeting</a:t>
            </a:r>
          </a:p>
        </p:txBody>
      </p:sp>
      <p:sp>
        <p:nvSpPr>
          <p:cNvPr id="30" name="Text Box 36">
            <a:extLst>
              <a:ext uri="{FF2B5EF4-FFF2-40B4-BE49-F238E27FC236}">
                <a16:creationId xmlns:a16="http://schemas.microsoft.com/office/drawing/2014/main" id="{E2D74777-3857-B723-9781-1EB4839AA9CC}"/>
              </a:ext>
            </a:extLst>
          </p:cNvPr>
          <p:cNvSpPr txBox="1">
            <a:spLocks noChangeArrowheads="1"/>
          </p:cNvSpPr>
          <p:nvPr/>
        </p:nvSpPr>
        <p:spPr bwMode="gray">
          <a:xfrm>
            <a:off x="5251445" y="1620083"/>
            <a:ext cx="3330457" cy="574439"/>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Shadow Hub took ownership of the Top 30 reporting</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development of weekly no C2R &amp; Discharge data pack</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Hub Team Leads meetings established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Scope key daily workflow processes to enable timely discharge</a:t>
            </a:r>
          </a:p>
          <a:p>
            <a:pPr marL="171450" indent="-171450" defTabSz="600696">
              <a:spcBef>
                <a:spcPct val="20000"/>
              </a:spcBef>
              <a:buFont typeface="Arial" panose="020B0604020202020204" pitchFamily="34" charset="0"/>
              <a:buChar char="•"/>
            </a:pPr>
            <a:r>
              <a:rPr lang="en-GB" sz="1000" dirty="0">
                <a:latin typeface="Arial" panose="020B0604020202020204" pitchFamily="34" charset="0"/>
                <a:cs typeface="Arial" panose="020B0604020202020204" pitchFamily="34" charset="0"/>
              </a:rPr>
              <a:t>Discharge Hub Operational Group established (Chair Deputy COO)</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Discharge Trackers attend afternoon ward huddles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Weekly whole Hub Team catch ups commenced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Introduced </a:t>
            </a:r>
            <a:r>
              <a:rPr lang="en-GB" sz="1000" dirty="0" err="1">
                <a:solidFill>
                  <a:prstClr val="black"/>
                </a:solidFill>
                <a:latin typeface="Arial" panose="020B0604020202020204" pitchFamily="34" charset="0"/>
                <a:cs typeface="Arial" panose="020B0604020202020204" pitchFamily="34" charset="0"/>
              </a:rPr>
              <a:t>SToC</a:t>
            </a:r>
            <a:r>
              <a:rPr lang="en-GB" sz="1000" dirty="0">
                <a:solidFill>
                  <a:prstClr val="black"/>
                </a:solidFill>
                <a:latin typeface="Arial" panose="020B0604020202020204" pitchFamily="34" charset="0"/>
                <a:cs typeface="Arial" panose="020B0604020202020204" pitchFamily="34" charset="0"/>
              </a:rPr>
              <a:t> document concept (remove N2A/Ds)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Professionals meetings for very complex discharges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point prevalence meetings to expedite P1/2 discharges</a:t>
            </a:r>
          </a:p>
        </p:txBody>
      </p:sp>
      <p:sp>
        <p:nvSpPr>
          <p:cNvPr id="32" name="Rectangle 31">
            <a:extLst>
              <a:ext uri="{FF2B5EF4-FFF2-40B4-BE49-F238E27FC236}">
                <a16:creationId xmlns:a16="http://schemas.microsoft.com/office/drawing/2014/main" id="{50A51354-E633-3D14-FDBE-42531C43C707}"/>
              </a:ext>
            </a:extLst>
          </p:cNvPr>
          <p:cNvSpPr/>
          <p:nvPr/>
        </p:nvSpPr>
        <p:spPr>
          <a:xfrm>
            <a:off x="5159895" y="1630270"/>
            <a:ext cx="48932" cy="253831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92511AE-8C33-CFED-D791-4D5312B618E8}"/>
              </a:ext>
            </a:extLst>
          </p:cNvPr>
          <p:cNvSpPr/>
          <p:nvPr/>
        </p:nvSpPr>
        <p:spPr>
          <a:xfrm>
            <a:off x="4957113" y="2717767"/>
            <a:ext cx="130291" cy="15464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5691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D415C86-3F5F-309C-8A02-B99C30E417DD}"/>
              </a:ext>
            </a:extLst>
          </p:cNvPr>
          <p:cNvCxnSpPr>
            <a:cxnSpLocks/>
            <a:endCxn id="16" idx="6"/>
          </p:cNvCxnSpPr>
          <p:nvPr/>
        </p:nvCxnSpPr>
        <p:spPr>
          <a:xfrm flipH="1">
            <a:off x="3150826" y="1089710"/>
            <a:ext cx="919002" cy="0"/>
          </a:xfrm>
          <a:prstGeom prst="line">
            <a:avLst/>
          </a:prstGeom>
          <a:ln>
            <a:solidFill>
              <a:srgbClr val="592C8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5F55D6-7CF9-6D25-C1C8-271CAFDC2F40}"/>
              </a:ext>
            </a:extLst>
          </p:cNvPr>
          <p:cNvCxnSpPr>
            <a:cxnSpLocks/>
          </p:cNvCxnSpPr>
          <p:nvPr/>
        </p:nvCxnSpPr>
        <p:spPr>
          <a:xfrm flipH="1">
            <a:off x="4304175" y="2793994"/>
            <a:ext cx="659767" cy="1"/>
          </a:xfrm>
          <a:prstGeom prst="line">
            <a:avLst/>
          </a:prstGeom>
          <a:ln>
            <a:solidFill>
              <a:srgbClr val="7C3DB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A6E70C-FED6-68B9-1DB6-87066B9E8830}"/>
              </a:ext>
            </a:extLst>
          </p:cNvPr>
          <p:cNvCxnSpPr>
            <a:cxnSpLocks/>
          </p:cNvCxnSpPr>
          <p:nvPr/>
        </p:nvCxnSpPr>
        <p:spPr>
          <a:xfrm flipH="1">
            <a:off x="3629525" y="4639595"/>
            <a:ext cx="464949" cy="0"/>
          </a:xfrm>
          <a:prstGeom prst="line">
            <a:avLst/>
          </a:prstGeom>
          <a:ln>
            <a:solidFill>
              <a:srgbClr val="A373C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4" name="Rectangle 3">
            <a:extLst>
              <a:ext uri="{FF2B5EF4-FFF2-40B4-BE49-F238E27FC236}">
                <a16:creationId xmlns:a16="http://schemas.microsoft.com/office/drawing/2014/main" id="{3E8BE68C-8A33-799D-E7E2-CC1A38AAE2F1}"/>
              </a:ext>
            </a:extLst>
          </p:cNvPr>
          <p:cNvSpPr/>
          <p:nvPr/>
        </p:nvSpPr>
        <p:spPr>
          <a:xfrm>
            <a:off x="4232974" y="867335"/>
            <a:ext cx="121023" cy="40408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6">
            <a:extLst>
              <a:ext uri="{FF2B5EF4-FFF2-40B4-BE49-F238E27FC236}">
                <a16:creationId xmlns:a16="http://schemas.microsoft.com/office/drawing/2014/main" id="{E0679694-FD39-836F-2CB9-B71FC04340FB}"/>
              </a:ext>
            </a:extLst>
          </p:cNvPr>
          <p:cNvSpPr txBox="1">
            <a:spLocks noChangeArrowheads="1"/>
          </p:cNvSpPr>
          <p:nvPr/>
        </p:nvSpPr>
        <p:spPr bwMode="gray">
          <a:xfrm>
            <a:off x="500198" y="955288"/>
            <a:ext cx="2295283" cy="74621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b="1" dirty="0">
                <a:solidFill>
                  <a:srgbClr val="0070C0"/>
                </a:solidFill>
                <a:latin typeface="Arial" panose="020B0604020202020204" pitchFamily="34" charset="0"/>
                <a:cs typeface="Arial" panose="020B0604020202020204" pitchFamily="34" charset="0"/>
              </a:rPr>
              <a:t>ToCH established</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Social Care Team TUPE to WBC</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Trusted Assessor TUPE to WUTH</a:t>
            </a:r>
          </a:p>
        </p:txBody>
      </p:sp>
      <p:sp>
        <p:nvSpPr>
          <p:cNvPr id="11" name="Arrow: Pentagon 10">
            <a:extLst>
              <a:ext uri="{FF2B5EF4-FFF2-40B4-BE49-F238E27FC236}">
                <a16:creationId xmlns:a16="http://schemas.microsoft.com/office/drawing/2014/main" id="{28B0C601-62A7-DF96-FCAF-644F7A1E3401}"/>
              </a:ext>
            </a:extLst>
          </p:cNvPr>
          <p:cNvSpPr/>
          <p:nvPr/>
        </p:nvSpPr>
        <p:spPr>
          <a:xfrm rot="5400000">
            <a:off x="4054799" y="857236"/>
            <a:ext cx="477371" cy="464949"/>
          </a:xfrm>
          <a:prstGeom prst="homePlate">
            <a:avLst/>
          </a:prstGeom>
          <a:solidFill>
            <a:srgbClr val="592C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hevron 11">
            <a:extLst>
              <a:ext uri="{FF2B5EF4-FFF2-40B4-BE49-F238E27FC236}">
                <a16:creationId xmlns:a16="http://schemas.microsoft.com/office/drawing/2014/main" id="{C673243E-7E9F-49BB-EDFE-A3BA0A4B2845}"/>
              </a:ext>
            </a:extLst>
          </p:cNvPr>
          <p:cNvSpPr/>
          <p:nvPr/>
        </p:nvSpPr>
        <p:spPr>
          <a:xfrm rot="5400000">
            <a:off x="3998488" y="2619711"/>
            <a:ext cx="589992" cy="426944"/>
          </a:xfrm>
          <a:prstGeom prst="chevron">
            <a:avLst/>
          </a:prstGeom>
          <a:solidFill>
            <a:srgbClr val="7C3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A44376EB-584E-B7B7-37B1-FF705A3FFF7F}"/>
              </a:ext>
            </a:extLst>
          </p:cNvPr>
          <p:cNvSpPr/>
          <p:nvPr/>
        </p:nvSpPr>
        <p:spPr>
          <a:xfrm rot="5400000">
            <a:off x="4017491" y="4480783"/>
            <a:ext cx="589992" cy="426944"/>
          </a:xfrm>
          <a:prstGeom prst="chevron">
            <a:avLst/>
          </a:prstGeom>
          <a:solidFill>
            <a:srgbClr val="A37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78475EE2-C842-1FD5-4B8D-0D348522AC41}"/>
              </a:ext>
            </a:extLst>
          </p:cNvPr>
          <p:cNvSpPr/>
          <p:nvPr/>
        </p:nvSpPr>
        <p:spPr>
          <a:xfrm>
            <a:off x="2909754" y="1026597"/>
            <a:ext cx="69578" cy="574951"/>
          </a:xfrm>
          <a:prstGeom prst="rect">
            <a:avLst/>
          </a:prstGeom>
          <a:solidFill>
            <a:srgbClr val="592C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EEDB402-4685-1C7C-00D1-57998E347E8A}"/>
              </a:ext>
            </a:extLst>
          </p:cNvPr>
          <p:cNvSpPr/>
          <p:nvPr/>
        </p:nvSpPr>
        <p:spPr>
          <a:xfrm>
            <a:off x="3020535" y="1012389"/>
            <a:ext cx="130291" cy="154641"/>
          </a:xfrm>
          <a:prstGeom prst="ellipse">
            <a:avLst/>
          </a:prstGeom>
          <a:solidFill>
            <a:srgbClr val="592C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A831D4D-75AA-7284-DC93-67DB3258A8E2}"/>
              </a:ext>
            </a:extLst>
          </p:cNvPr>
          <p:cNvSpPr txBox="1"/>
          <p:nvPr/>
        </p:nvSpPr>
        <p:spPr>
          <a:xfrm>
            <a:off x="4111400" y="884055"/>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Jul</a:t>
            </a:r>
          </a:p>
        </p:txBody>
      </p:sp>
      <p:sp>
        <p:nvSpPr>
          <p:cNvPr id="23" name="TextBox 22">
            <a:extLst>
              <a:ext uri="{FF2B5EF4-FFF2-40B4-BE49-F238E27FC236}">
                <a16:creationId xmlns:a16="http://schemas.microsoft.com/office/drawing/2014/main" id="{874E5A27-692F-A2C1-B5F7-104BB0E84143}"/>
              </a:ext>
            </a:extLst>
          </p:cNvPr>
          <p:cNvSpPr txBox="1"/>
          <p:nvPr/>
        </p:nvSpPr>
        <p:spPr>
          <a:xfrm>
            <a:off x="4090437" y="2724396"/>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Aug</a:t>
            </a:r>
          </a:p>
        </p:txBody>
      </p:sp>
      <p:sp>
        <p:nvSpPr>
          <p:cNvPr id="24" name="TextBox 23">
            <a:extLst>
              <a:ext uri="{FF2B5EF4-FFF2-40B4-BE49-F238E27FC236}">
                <a16:creationId xmlns:a16="http://schemas.microsoft.com/office/drawing/2014/main" id="{56CA2AE3-C57E-F4C1-6F12-2CC3B17095C4}"/>
              </a:ext>
            </a:extLst>
          </p:cNvPr>
          <p:cNvSpPr txBox="1"/>
          <p:nvPr/>
        </p:nvSpPr>
        <p:spPr>
          <a:xfrm>
            <a:off x="4089933" y="4565507"/>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Sept</a:t>
            </a:r>
          </a:p>
        </p:txBody>
      </p:sp>
      <p:sp>
        <p:nvSpPr>
          <p:cNvPr id="25" name="Rectangle 24">
            <a:extLst>
              <a:ext uri="{FF2B5EF4-FFF2-40B4-BE49-F238E27FC236}">
                <a16:creationId xmlns:a16="http://schemas.microsoft.com/office/drawing/2014/main" id="{135FAF8B-DC23-1CF9-91D2-16D8933A0689}"/>
              </a:ext>
            </a:extLst>
          </p:cNvPr>
          <p:cNvSpPr/>
          <p:nvPr/>
        </p:nvSpPr>
        <p:spPr>
          <a:xfrm>
            <a:off x="3476565" y="2232840"/>
            <a:ext cx="45719" cy="2563494"/>
          </a:xfrm>
          <a:prstGeom prst="rect">
            <a:avLst/>
          </a:prstGeom>
          <a:solidFill>
            <a:srgbClr val="A37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9F6BCC1-3386-3917-B64C-784ED9D023D0}"/>
              </a:ext>
            </a:extLst>
          </p:cNvPr>
          <p:cNvSpPr/>
          <p:nvPr/>
        </p:nvSpPr>
        <p:spPr>
          <a:xfrm>
            <a:off x="3571142" y="4562274"/>
            <a:ext cx="130291" cy="154641"/>
          </a:xfrm>
          <a:prstGeom prst="ellipse">
            <a:avLst/>
          </a:prstGeom>
          <a:solidFill>
            <a:srgbClr val="A373C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D16AB0-88B7-07DD-EE2C-CFA909A79536}"/>
              </a:ext>
            </a:extLst>
          </p:cNvPr>
          <p:cNvSpPr txBox="1"/>
          <p:nvPr/>
        </p:nvSpPr>
        <p:spPr>
          <a:xfrm>
            <a:off x="211710" y="139496"/>
            <a:ext cx="6742424" cy="630942"/>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Deep Dive into Timeline of Improvement, Q2, 2023/24</a:t>
            </a:r>
          </a:p>
        </p:txBody>
      </p:sp>
      <p:sp>
        <p:nvSpPr>
          <p:cNvPr id="29" name="Text Box 36">
            <a:extLst>
              <a:ext uri="{FF2B5EF4-FFF2-40B4-BE49-F238E27FC236}">
                <a16:creationId xmlns:a16="http://schemas.microsoft.com/office/drawing/2014/main" id="{0F68C7D1-00D1-C775-6794-8F3ED5C26D20}"/>
              </a:ext>
            </a:extLst>
          </p:cNvPr>
          <p:cNvSpPr txBox="1">
            <a:spLocks noChangeArrowheads="1"/>
          </p:cNvSpPr>
          <p:nvPr/>
        </p:nvSpPr>
        <p:spPr bwMode="gray">
          <a:xfrm>
            <a:off x="450476" y="2169047"/>
            <a:ext cx="2873743" cy="1148952"/>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Established weekly ToCH team leads meetings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Commenced daily validation of the new (0 days) no C2R patients and sign posting to pathways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Hub leads modelled daily discharge flow by pathway required (reducing the backlog)</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Care Home Placement Officer commenced</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Complex discharge Checklist initiated: sent to Wards, Flow Team, DHC four times a day/ 7 days a week </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Collaborated with intermediate care wards at CBH to improve model of transfer </a:t>
            </a:r>
          </a:p>
        </p:txBody>
      </p:sp>
      <p:sp>
        <p:nvSpPr>
          <p:cNvPr id="30" name="Text Box 36">
            <a:extLst>
              <a:ext uri="{FF2B5EF4-FFF2-40B4-BE49-F238E27FC236}">
                <a16:creationId xmlns:a16="http://schemas.microsoft.com/office/drawing/2014/main" id="{E2D74777-3857-B723-9781-1EB4839AA9CC}"/>
              </a:ext>
            </a:extLst>
          </p:cNvPr>
          <p:cNvSpPr txBox="1">
            <a:spLocks noChangeArrowheads="1"/>
          </p:cNvSpPr>
          <p:nvPr/>
        </p:nvSpPr>
        <p:spPr bwMode="gray">
          <a:xfrm>
            <a:off x="5251446" y="1620083"/>
            <a:ext cx="3005048" cy="2279564"/>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Engaged Organisational Development team to support Team Leads development</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Business Support Manager commenced in role    </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Discharge list: to track daily complex discharges, delay and cancellations, wait list for D2A, HomeFirst, Age UK activity, out of area patients and community readmissions</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Tracker for weekly discharge outcomes, so monitor actual discharges by pathway &amp; by service</a:t>
            </a:r>
          </a:p>
          <a:p>
            <a:pPr marL="171450" indent="-171450" defTabSz="600696">
              <a:spcBef>
                <a:spcPct val="20000"/>
              </a:spcBef>
              <a:buFont typeface="Arial" panose="020B0604020202020204" pitchFamily="34" charset="0"/>
              <a:buChar char="•"/>
            </a:pPr>
            <a:r>
              <a:rPr lang="en-GB" sz="1100" dirty="0">
                <a:solidFill>
                  <a:prstClr val="black"/>
                </a:solidFill>
                <a:latin typeface="Arial" panose="020B0604020202020204" pitchFamily="34" charset="0"/>
                <a:cs typeface="Arial" panose="020B0604020202020204" pitchFamily="34" charset="0"/>
              </a:rPr>
              <a:t>Hub Daily workflow tracker to support command meetings</a:t>
            </a:r>
          </a:p>
        </p:txBody>
      </p:sp>
      <p:sp>
        <p:nvSpPr>
          <p:cNvPr id="32" name="Rectangle 31">
            <a:extLst>
              <a:ext uri="{FF2B5EF4-FFF2-40B4-BE49-F238E27FC236}">
                <a16:creationId xmlns:a16="http://schemas.microsoft.com/office/drawing/2014/main" id="{50A51354-E633-3D14-FDBE-42531C43C707}"/>
              </a:ext>
            </a:extLst>
          </p:cNvPr>
          <p:cNvSpPr/>
          <p:nvPr/>
        </p:nvSpPr>
        <p:spPr>
          <a:xfrm>
            <a:off x="5136776" y="1630270"/>
            <a:ext cx="80870" cy="2279564"/>
          </a:xfrm>
          <a:prstGeom prst="rect">
            <a:avLst/>
          </a:prstGeom>
          <a:solidFill>
            <a:srgbClr val="7C3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92511AE-8C33-CFED-D791-4D5312B618E8}"/>
              </a:ext>
            </a:extLst>
          </p:cNvPr>
          <p:cNvSpPr/>
          <p:nvPr/>
        </p:nvSpPr>
        <p:spPr>
          <a:xfrm>
            <a:off x="4957113" y="2717767"/>
            <a:ext cx="130291" cy="154641"/>
          </a:xfrm>
          <a:prstGeom prst="ellipse">
            <a:avLst/>
          </a:prstGeom>
          <a:solidFill>
            <a:srgbClr val="7C3D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070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1D415C86-3F5F-309C-8A02-B99C30E417DD}"/>
              </a:ext>
            </a:extLst>
          </p:cNvPr>
          <p:cNvCxnSpPr>
            <a:cxnSpLocks/>
          </p:cNvCxnSpPr>
          <p:nvPr/>
        </p:nvCxnSpPr>
        <p:spPr>
          <a:xfrm flipH="1" flipV="1">
            <a:off x="3625899" y="1072939"/>
            <a:ext cx="464438" cy="1"/>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15F55D6-7CF9-6D25-C1C8-271CAFDC2F40}"/>
              </a:ext>
            </a:extLst>
          </p:cNvPr>
          <p:cNvCxnSpPr>
            <a:cxnSpLocks/>
          </p:cNvCxnSpPr>
          <p:nvPr/>
        </p:nvCxnSpPr>
        <p:spPr>
          <a:xfrm flipH="1">
            <a:off x="4353997" y="2172986"/>
            <a:ext cx="650915" cy="0"/>
          </a:xfrm>
          <a:prstGeom prst="line">
            <a:avLst/>
          </a:prstGeom>
          <a:ln>
            <a:solidFill>
              <a:srgbClr val="FFB64B"/>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CA6E70C-FED6-68B9-1DB6-87066B9E8830}"/>
              </a:ext>
            </a:extLst>
          </p:cNvPr>
          <p:cNvCxnSpPr>
            <a:cxnSpLocks/>
          </p:cNvCxnSpPr>
          <p:nvPr/>
        </p:nvCxnSpPr>
        <p:spPr>
          <a:xfrm flipH="1">
            <a:off x="4506956" y="4646318"/>
            <a:ext cx="464949" cy="0"/>
          </a:xfrm>
          <a:prstGeom prst="line">
            <a:avLst/>
          </a:prstGeom>
          <a:ln>
            <a:solidFill>
              <a:srgbClr val="FFCA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4DD5882-5921-A6A2-12BC-70E7B013E4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219" y="57894"/>
            <a:ext cx="1019268" cy="591252"/>
          </a:xfrm>
          <a:prstGeom prst="rect">
            <a:avLst/>
          </a:prstGeom>
        </p:spPr>
      </p:pic>
      <p:sp>
        <p:nvSpPr>
          <p:cNvPr id="4" name="Rectangle 3">
            <a:extLst>
              <a:ext uri="{FF2B5EF4-FFF2-40B4-BE49-F238E27FC236}">
                <a16:creationId xmlns:a16="http://schemas.microsoft.com/office/drawing/2014/main" id="{3E8BE68C-8A33-799D-E7E2-CC1A38AAE2F1}"/>
              </a:ext>
            </a:extLst>
          </p:cNvPr>
          <p:cNvSpPr/>
          <p:nvPr/>
        </p:nvSpPr>
        <p:spPr>
          <a:xfrm>
            <a:off x="4232974" y="867335"/>
            <a:ext cx="121023" cy="40408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Box 36">
            <a:extLst>
              <a:ext uri="{FF2B5EF4-FFF2-40B4-BE49-F238E27FC236}">
                <a16:creationId xmlns:a16="http://schemas.microsoft.com/office/drawing/2014/main" id="{E0679694-FD39-836F-2CB9-B71FC04340FB}"/>
              </a:ext>
            </a:extLst>
          </p:cNvPr>
          <p:cNvSpPr txBox="1">
            <a:spLocks noChangeArrowheads="1"/>
          </p:cNvSpPr>
          <p:nvPr/>
        </p:nvSpPr>
        <p:spPr bwMode="gray">
          <a:xfrm>
            <a:off x="289112" y="997887"/>
            <a:ext cx="3046904" cy="746215"/>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Hub Team Leads Development Day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Undertook demand exercise by ward for P1-3 discharge support to understand Hub structure required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Established Hub Teams 1, 2, 3 supporting agreed wards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Major Hub ‘dump the junk’ exercise over four weeks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Created space to store incontinence products to use when discharging patients to Care Homes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First Domiciliary Care WUTH event</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Hub monthly Quality Board established and first meeting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Daily Team 1-3 no C2R list circulated within Hub</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Project group established to focus on complex discharge pathways including Delirium, Non-weight-bearing, Bariatric and Homelessness</a:t>
            </a:r>
          </a:p>
        </p:txBody>
      </p:sp>
      <p:sp>
        <p:nvSpPr>
          <p:cNvPr id="11" name="Arrow: Pentagon 10">
            <a:extLst>
              <a:ext uri="{FF2B5EF4-FFF2-40B4-BE49-F238E27FC236}">
                <a16:creationId xmlns:a16="http://schemas.microsoft.com/office/drawing/2014/main" id="{28B0C601-62A7-DF96-FCAF-644F7A1E3401}"/>
              </a:ext>
            </a:extLst>
          </p:cNvPr>
          <p:cNvSpPr/>
          <p:nvPr/>
        </p:nvSpPr>
        <p:spPr>
          <a:xfrm rot="5400000">
            <a:off x="4054799" y="857236"/>
            <a:ext cx="477371" cy="464949"/>
          </a:xfrm>
          <a:prstGeom prst="homePlate">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Chevron 11">
            <a:extLst>
              <a:ext uri="{FF2B5EF4-FFF2-40B4-BE49-F238E27FC236}">
                <a16:creationId xmlns:a16="http://schemas.microsoft.com/office/drawing/2014/main" id="{C673243E-7E9F-49BB-EDFE-A3BA0A4B2845}"/>
              </a:ext>
            </a:extLst>
          </p:cNvPr>
          <p:cNvSpPr/>
          <p:nvPr/>
        </p:nvSpPr>
        <p:spPr>
          <a:xfrm rot="5400000">
            <a:off x="3998488" y="2014925"/>
            <a:ext cx="589992" cy="426944"/>
          </a:xfrm>
          <a:prstGeom prst="chevron">
            <a:avLst/>
          </a:prstGeom>
          <a:solidFill>
            <a:srgbClr val="FFB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Arrow: Chevron 12">
            <a:extLst>
              <a:ext uri="{FF2B5EF4-FFF2-40B4-BE49-F238E27FC236}">
                <a16:creationId xmlns:a16="http://schemas.microsoft.com/office/drawing/2014/main" id="{A44376EB-584E-B7B7-37B1-FF705A3FFF7F}"/>
              </a:ext>
            </a:extLst>
          </p:cNvPr>
          <p:cNvSpPr/>
          <p:nvPr/>
        </p:nvSpPr>
        <p:spPr>
          <a:xfrm rot="5400000">
            <a:off x="4017491" y="4480783"/>
            <a:ext cx="589992" cy="426944"/>
          </a:xfrm>
          <a:prstGeom prst="chevron">
            <a:avLst/>
          </a:prstGeom>
          <a:solidFill>
            <a:srgbClr val="FFCA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Rectangle 14">
            <a:extLst>
              <a:ext uri="{FF2B5EF4-FFF2-40B4-BE49-F238E27FC236}">
                <a16:creationId xmlns:a16="http://schemas.microsoft.com/office/drawing/2014/main" id="{78475EE2-C842-1FD5-4B8D-0D348522AC41}"/>
              </a:ext>
            </a:extLst>
          </p:cNvPr>
          <p:cNvSpPr/>
          <p:nvPr/>
        </p:nvSpPr>
        <p:spPr>
          <a:xfrm flipH="1">
            <a:off x="3469974" y="997887"/>
            <a:ext cx="50787" cy="2330260"/>
          </a:xfrm>
          <a:prstGeom prst="rect">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8EEDB402-4685-1C7C-00D1-57998E347E8A}"/>
              </a:ext>
            </a:extLst>
          </p:cNvPr>
          <p:cNvSpPr/>
          <p:nvPr/>
        </p:nvSpPr>
        <p:spPr>
          <a:xfrm>
            <a:off x="3590185" y="999471"/>
            <a:ext cx="130291" cy="154641"/>
          </a:xfrm>
          <a:prstGeom prst="ellipse">
            <a:avLst/>
          </a:prstGeom>
          <a:solidFill>
            <a:srgbClr val="FF9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9A831D4D-75AA-7284-DC93-67DB3258A8E2}"/>
              </a:ext>
            </a:extLst>
          </p:cNvPr>
          <p:cNvSpPr txBox="1"/>
          <p:nvPr/>
        </p:nvSpPr>
        <p:spPr>
          <a:xfrm>
            <a:off x="4111400" y="884055"/>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Oct</a:t>
            </a:r>
          </a:p>
        </p:txBody>
      </p:sp>
      <p:sp>
        <p:nvSpPr>
          <p:cNvPr id="23" name="TextBox 22">
            <a:extLst>
              <a:ext uri="{FF2B5EF4-FFF2-40B4-BE49-F238E27FC236}">
                <a16:creationId xmlns:a16="http://schemas.microsoft.com/office/drawing/2014/main" id="{874E5A27-692F-A2C1-B5F7-104BB0E84143}"/>
              </a:ext>
            </a:extLst>
          </p:cNvPr>
          <p:cNvSpPr txBox="1"/>
          <p:nvPr/>
        </p:nvSpPr>
        <p:spPr>
          <a:xfrm>
            <a:off x="4099015" y="2112981"/>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Nov</a:t>
            </a:r>
          </a:p>
        </p:txBody>
      </p:sp>
      <p:sp>
        <p:nvSpPr>
          <p:cNvPr id="24" name="TextBox 23">
            <a:extLst>
              <a:ext uri="{FF2B5EF4-FFF2-40B4-BE49-F238E27FC236}">
                <a16:creationId xmlns:a16="http://schemas.microsoft.com/office/drawing/2014/main" id="{56CA2AE3-C57E-F4C1-6F12-2CC3B17095C4}"/>
              </a:ext>
            </a:extLst>
          </p:cNvPr>
          <p:cNvSpPr txBox="1"/>
          <p:nvPr/>
        </p:nvSpPr>
        <p:spPr>
          <a:xfrm>
            <a:off x="4111400" y="4568647"/>
            <a:ext cx="659766" cy="230832"/>
          </a:xfrm>
          <a:prstGeom prst="rect">
            <a:avLst/>
          </a:prstGeom>
          <a:noFill/>
        </p:spPr>
        <p:txBody>
          <a:bodyPr wrap="square" rtlCol="0">
            <a:spAutoFit/>
          </a:bodyPr>
          <a:lstStyle/>
          <a:p>
            <a:r>
              <a:rPr lang="en-GB" sz="900" b="1" dirty="0">
                <a:solidFill>
                  <a:schemeClr val="bg1"/>
                </a:solidFill>
                <a:latin typeface="Arial" panose="020B0604020202020204" pitchFamily="34" charset="0"/>
                <a:cs typeface="Arial" panose="020B0604020202020204" pitchFamily="34" charset="0"/>
              </a:rPr>
              <a:t>Dec</a:t>
            </a:r>
          </a:p>
        </p:txBody>
      </p:sp>
      <p:sp>
        <p:nvSpPr>
          <p:cNvPr id="25" name="Rectangle 24">
            <a:extLst>
              <a:ext uri="{FF2B5EF4-FFF2-40B4-BE49-F238E27FC236}">
                <a16:creationId xmlns:a16="http://schemas.microsoft.com/office/drawing/2014/main" id="{135FAF8B-DC23-1CF9-91D2-16D8933A0689}"/>
              </a:ext>
            </a:extLst>
          </p:cNvPr>
          <p:cNvSpPr/>
          <p:nvPr/>
        </p:nvSpPr>
        <p:spPr>
          <a:xfrm>
            <a:off x="5160917" y="2622564"/>
            <a:ext cx="45719" cy="2306408"/>
          </a:xfrm>
          <a:prstGeom prst="rect">
            <a:avLst/>
          </a:prstGeom>
          <a:solidFill>
            <a:srgbClr val="FFCA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99F6BCC1-3386-3917-B64C-784ED9D023D0}"/>
              </a:ext>
            </a:extLst>
          </p:cNvPr>
          <p:cNvSpPr/>
          <p:nvPr/>
        </p:nvSpPr>
        <p:spPr>
          <a:xfrm>
            <a:off x="4963421" y="4568997"/>
            <a:ext cx="130291" cy="154641"/>
          </a:xfrm>
          <a:prstGeom prst="ellipse">
            <a:avLst/>
          </a:prstGeom>
          <a:solidFill>
            <a:srgbClr val="FFCA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78D16AB0-88B7-07DD-EE2C-CFA909A79536}"/>
              </a:ext>
            </a:extLst>
          </p:cNvPr>
          <p:cNvSpPr txBox="1"/>
          <p:nvPr/>
        </p:nvSpPr>
        <p:spPr>
          <a:xfrm>
            <a:off x="211710" y="119325"/>
            <a:ext cx="6742424" cy="630942"/>
          </a:xfrm>
          <a:prstGeom prst="rect">
            <a:avLst/>
          </a:prstGeom>
          <a:noFill/>
        </p:spPr>
        <p:txBody>
          <a:bodyPr wrap="square" rtlCol="0">
            <a:spAutoFit/>
          </a:bodyPr>
          <a:lstStyle/>
          <a:p>
            <a:pPr defTabSz="685800">
              <a:defRPr/>
            </a:pPr>
            <a:r>
              <a:rPr lang="en-GB" sz="2000" b="1" dirty="0">
                <a:solidFill>
                  <a:srgbClr val="1F497D"/>
                </a:solidFill>
                <a:latin typeface="Co Headline" panose="020B0803060202020204" pitchFamily="34" charset="0"/>
                <a:cs typeface="Arial" panose="020B0604020202020204" pitchFamily="34" charset="0"/>
              </a:rPr>
              <a:t>Transfer of Care Hub</a:t>
            </a:r>
          </a:p>
          <a:p>
            <a:pPr defTabSz="685800">
              <a:defRPr/>
            </a:pPr>
            <a:r>
              <a:rPr lang="en-GB" sz="1500" dirty="0">
                <a:solidFill>
                  <a:srgbClr val="1F497D"/>
                </a:solidFill>
                <a:latin typeface="CoHeadlineW08-Regular" panose="020B0603060202020204" pitchFamily="34" charset="0"/>
                <a:cs typeface="CoHeadlineW08-Regular" panose="020B0603060202020204" pitchFamily="34" charset="0"/>
              </a:rPr>
              <a:t>Deep Dive into Timeline of Improvement, Q3, 2023/24</a:t>
            </a:r>
          </a:p>
        </p:txBody>
      </p:sp>
      <p:sp>
        <p:nvSpPr>
          <p:cNvPr id="29" name="Text Box 36">
            <a:extLst>
              <a:ext uri="{FF2B5EF4-FFF2-40B4-BE49-F238E27FC236}">
                <a16:creationId xmlns:a16="http://schemas.microsoft.com/office/drawing/2014/main" id="{0F68C7D1-00D1-C775-6794-8F3ED5C26D20}"/>
              </a:ext>
            </a:extLst>
          </p:cNvPr>
          <p:cNvSpPr txBox="1">
            <a:spLocks noChangeArrowheads="1"/>
          </p:cNvSpPr>
          <p:nvPr/>
        </p:nvSpPr>
        <p:spPr bwMode="gray">
          <a:xfrm>
            <a:off x="5280933" y="2622564"/>
            <a:ext cx="3418109" cy="574439"/>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Scoped hub refurbishment (co-locate Nurse &amp; professional leads, Trusted Assessors &amp; Care Home Placement Officer)</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Team huddles commenced Tuesdays and Thursdays to review and validate no C2R patients 0-7 days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TTH tracker visibility within ToCH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TV screens located for Team ‘command’ working, computers, keyboards/mouse ordered</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Age UK SPA ‘go live’ 4/12 to give enhanced support for people going home and link wider VCSEF organisations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Embedded daily workflow and ongoing monitoring</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Sent Questionnaire to Care Homes to ascertain feedback  on improvements </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National Pilot site for adopting the new NCTR coding model with DHSC. </a:t>
            </a:r>
          </a:p>
        </p:txBody>
      </p:sp>
      <p:sp>
        <p:nvSpPr>
          <p:cNvPr id="30" name="Text Box 36">
            <a:extLst>
              <a:ext uri="{FF2B5EF4-FFF2-40B4-BE49-F238E27FC236}">
                <a16:creationId xmlns:a16="http://schemas.microsoft.com/office/drawing/2014/main" id="{E2D74777-3857-B723-9781-1EB4839AA9CC}"/>
              </a:ext>
            </a:extLst>
          </p:cNvPr>
          <p:cNvSpPr txBox="1">
            <a:spLocks noChangeArrowheads="1"/>
          </p:cNvSpPr>
          <p:nvPr/>
        </p:nvSpPr>
        <p:spPr bwMode="gray">
          <a:xfrm>
            <a:off x="5251444" y="1399196"/>
            <a:ext cx="3330457" cy="574439"/>
          </a:xfrm>
          <a:prstGeom prst="rect">
            <a:avLst/>
          </a:prstGeom>
          <a:noFill/>
          <a:ln w="9525">
            <a:noFill/>
            <a:miter lim="800000"/>
            <a:headEnd/>
            <a:tailEnd/>
          </a:ln>
        </p:spPr>
        <p:txBody>
          <a:bodyPr lIns="53962" tIns="0" rIns="0" bIns="0"/>
          <a:lstStyle/>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ToCH teams moved to co-locate as ‘Teams’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WBC Hub service manager appointed on secondment basis</a:t>
            </a:r>
          </a:p>
          <a:p>
            <a:pPr marL="171450" indent="-171450" defTabSz="600696">
              <a:spcBef>
                <a:spcPct val="20000"/>
              </a:spcBef>
              <a:buFont typeface="Arial" panose="020B0604020202020204" pitchFamily="34" charset="0"/>
              <a:buChar char="•"/>
            </a:pPr>
            <a:r>
              <a:rPr lang="en-GB" sz="1000" dirty="0">
                <a:solidFill>
                  <a:prstClr val="black"/>
                </a:solidFill>
                <a:latin typeface="Arial" panose="020B0604020202020204" pitchFamily="34" charset="0"/>
                <a:cs typeface="Arial" panose="020B0604020202020204" pitchFamily="34" charset="0"/>
              </a:rPr>
              <a:t>Commenced twice weekly team 2&amp;3 huddles (focus 0-7 days no C2R patients)</a:t>
            </a:r>
          </a:p>
        </p:txBody>
      </p:sp>
      <p:sp>
        <p:nvSpPr>
          <p:cNvPr id="32" name="Rectangle 31">
            <a:extLst>
              <a:ext uri="{FF2B5EF4-FFF2-40B4-BE49-F238E27FC236}">
                <a16:creationId xmlns:a16="http://schemas.microsoft.com/office/drawing/2014/main" id="{50A51354-E633-3D14-FDBE-42531C43C707}"/>
              </a:ext>
            </a:extLst>
          </p:cNvPr>
          <p:cNvSpPr/>
          <p:nvPr/>
        </p:nvSpPr>
        <p:spPr>
          <a:xfrm>
            <a:off x="5153825" y="1399197"/>
            <a:ext cx="45719" cy="851110"/>
          </a:xfrm>
          <a:prstGeom prst="rect">
            <a:avLst/>
          </a:prstGeom>
          <a:solidFill>
            <a:srgbClr val="FFB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C92511AE-8C33-CFED-D791-4D5312B618E8}"/>
              </a:ext>
            </a:extLst>
          </p:cNvPr>
          <p:cNvSpPr/>
          <p:nvPr/>
        </p:nvSpPr>
        <p:spPr>
          <a:xfrm>
            <a:off x="4947190" y="2095665"/>
            <a:ext cx="130291" cy="154641"/>
          </a:xfrm>
          <a:prstGeom prst="ellipse">
            <a:avLst/>
          </a:prstGeom>
          <a:solidFill>
            <a:srgbClr val="FFB6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9133605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phic Timeline_WAC_LH - v2" id="{7777B78A-777E-4B04-A1C0-AFAD5F34594E}" vid="{2828ECD4-C1C4-45D1-97FF-E2CEE4B9B5A4}"/>
    </a:ext>
  </a:extLst>
</a:theme>
</file>

<file path=ppt/theme/theme3.xml><?xml version="1.0" encoding="utf-8"?>
<a:theme xmlns:a="http://schemas.openxmlformats.org/drawingml/2006/main" name="8_Office Theme">
  <a:themeElements>
    <a:clrScheme name="Custom 11">
      <a:dk1>
        <a:srgbClr val="000000"/>
      </a:dk1>
      <a:lt1>
        <a:srgbClr val="FFFFFF"/>
      </a:lt1>
      <a:dk2>
        <a:srgbClr val="8439BD"/>
      </a:dk2>
      <a:lt2>
        <a:srgbClr val="EBEBEB"/>
      </a:lt2>
      <a:accent1>
        <a:srgbClr val="0EABB7"/>
      </a:accent1>
      <a:accent2>
        <a:srgbClr val="4868E5"/>
      </a:accent2>
      <a:accent3>
        <a:srgbClr val="20A472"/>
      </a:accent3>
      <a:accent4>
        <a:srgbClr val="B13DC8"/>
      </a:accent4>
      <a:accent5>
        <a:srgbClr val="172DA6"/>
      </a:accent5>
      <a:accent6>
        <a:srgbClr val="00B0F0"/>
      </a:accent6>
      <a:hlink>
        <a:srgbClr val="00B0F0"/>
      </a:hlink>
      <a:folHlink>
        <a:srgbClr val="B13DC8"/>
      </a:folHlink>
    </a:clrScheme>
    <a:fontScheme name="Custom 11">
      <a:majorFont>
        <a:latin typeface="Speak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phic Timeline_WAC_LH - v2" id="{7777B78A-777E-4B04-A1C0-AFAD5F34594E}" vid="{2828ECD4-C1C4-45D1-97FF-E2CEE4B9B5A4}"/>
    </a:ext>
  </a:extLst>
</a:theme>
</file>

<file path=ppt/theme/theme4.xml><?xml version="1.0" encoding="utf-8"?>
<a:theme xmlns:a="http://schemas.openxmlformats.org/drawingml/2006/main" name="Trus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AC26EA7352E34F86D4AA562782FF22" ma:contentTypeVersion="13" ma:contentTypeDescription="Create a new document." ma:contentTypeScope="" ma:versionID="e8ffb381dc51d2fceebd42fbdef89bd8">
  <xsd:schema xmlns:xsd="http://www.w3.org/2001/XMLSchema" xmlns:xs="http://www.w3.org/2001/XMLSchema" xmlns:p="http://schemas.microsoft.com/office/2006/metadata/properties" xmlns:ns2="6428267d-7394-45d4-b8b7-44b2fb490a7d" xmlns:ns3="a4985664-5b4c-40ea-9def-4dfc50360a43" targetNamespace="http://schemas.microsoft.com/office/2006/metadata/properties" ma:root="true" ma:fieldsID="789153712163ec0c3036b81b29c43aa5" ns2:_="" ns3:_="">
    <xsd:import namespace="6428267d-7394-45d4-b8b7-44b2fb490a7d"/>
    <xsd:import namespace="a4985664-5b4c-40ea-9def-4dfc50360a4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28267d-7394-45d4-b8b7-44b2fb490a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661ed98-3636-4268-8815-0c4e8562bab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4985664-5b4c-40ea-9def-4dfc50360a4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99752b3-8903-41af-b2a5-317a5ef81e06}" ma:internalName="TaxCatchAll" ma:showField="CatchAllData" ma:web="a4985664-5b4c-40ea-9def-4dfc50360a4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4985664-5b4c-40ea-9def-4dfc50360a43">
      <UserInfo>
        <DisplayName>DIXON, Helen (WIRRAL UNIVERSITY TEACHING HOSPITAL NHS FOUNDATION TRUST)</DisplayName>
        <AccountId>44</AccountId>
        <AccountType/>
      </UserInfo>
      <UserInfo>
        <DisplayName>CHIDGEY, Mark (WIRRAL UNIVERSITY TEACHING HOSPITAL NHS FOUNDATION TRUST)</DisplayName>
        <AccountId>50</AccountId>
        <AccountType/>
      </UserInfo>
      <UserInfo>
        <DisplayName>MCALLISTER, Nicola (WIRRAL UNIVERSITY TEACHING HOSPITAL NHS FOUNDATION TRUST)</DisplayName>
        <AccountId>42</AccountId>
        <AccountType/>
      </UserInfo>
    </SharedWithUsers>
    <TaxCatchAll xmlns="a4985664-5b4c-40ea-9def-4dfc50360a43" xsi:nil="true"/>
    <lcf76f155ced4ddcb4097134ff3c332f xmlns="6428267d-7394-45d4-b8b7-44b2fb490a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98BFA1-DFF5-4ABE-AB56-EF4E6E957D91}"/>
</file>

<file path=customXml/itemProps2.xml><?xml version="1.0" encoding="utf-8"?>
<ds:datastoreItem xmlns:ds="http://schemas.openxmlformats.org/officeDocument/2006/customXml" ds:itemID="{CFAA5A4F-1500-4B14-9E81-9E417730248B}">
  <ds:schemaRefs>
    <ds:schemaRef ds:uri="http://schemas.microsoft.com/sharepoint/v3/contenttype/forms"/>
  </ds:schemaRefs>
</ds:datastoreItem>
</file>

<file path=customXml/itemProps3.xml><?xml version="1.0" encoding="utf-8"?>
<ds:datastoreItem xmlns:ds="http://schemas.openxmlformats.org/officeDocument/2006/customXml" ds:itemID="{D02F02B6-76A1-4CA8-8D25-5AAA174D2B60}">
  <ds:schemaRefs>
    <ds:schemaRef ds:uri="http://www.w3.org/XML/1998/namespace"/>
    <ds:schemaRef ds:uri="http://purl.org/dc/dcmitype/"/>
    <ds:schemaRef ds:uri="http://schemas.microsoft.com/office/2006/metadata/properties"/>
    <ds:schemaRef ds:uri="http://purl.org/dc/elements/1.1/"/>
    <ds:schemaRef ds:uri="http://schemas.microsoft.com/office/infopath/2007/PartnerControls"/>
    <ds:schemaRef ds:uri="http://schemas.microsoft.com/office/2006/documentManagement/types"/>
    <ds:schemaRef ds:uri="7b2b6ad6-9e88-4cdb-a655-4b5bd7c83558"/>
    <ds:schemaRef ds:uri="http://schemas.openxmlformats.org/package/2006/metadata/core-properties"/>
    <ds:schemaRef ds:uri="7f682293-0a81-485f-a710-5db8b4423c16"/>
    <ds:schemaRef ds:uri="http://purl.org/dc/te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Office Theme</Template>
  <TotalTime>1279</TotalTime>
  <Words>2089</Words>
  <Application>Microsoft Office PowerPoint</Application>
  <PresentationFormat>On-screen Show (16:9)</PresentationFormat>
  <Paragraphs>240</Paragraphs>
  <Slides>21</Slides>
  <Notes>2</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21</vt:i4>
      </vt:variant>
    </vt:vector>
  </HeadingPairs>
  <TitlesOfParts>
    <vt:vector size="41" baseType="lpstr">
      <vt:lpstr>Arial</vt:lpstr>
      <vt:lpstr>Avenir Next LT Pro Light</vt:lpstr>
      <vt:lpstr>Calibri</vt:lpstr>
      <vt:lpstr>Calibri Light</vt:lpstr>
      <vt:lpstr>Co Headline</vt:lpstr>
      <vt:lpstr>CoHeadlineW08-Regular</vt:lpstr>
      <vt:lpstr>Frutiger</vt:lpstr>
      <vt:lpstr>Speak Pro</vt:lpstr>
      <vt:lpstr>Wingdings</vt:lpstr>
      <vt:lpstr>Custom Design</vt:lpstr>
      <vt:lpstr>6_Office Theme</vt:lpstr>
      <vt:lpstr>8_Office Theme</vt:lpstr>
      <vt:lpstr>Trust template</vt:lpstr>
      <vt:lpstr>3_Office Theme</vt:lpstr>
      <vt:lpstr>5_Office Theme</vt:lpstr>
      <vt:lpstr>7_Office Theme</vt:lpstr>
      <vt:lpstr>1_Office Theme</vt:lpstr>
      <vt:lpstr>4_Office Theme</vt:lpstr>
      <vt:lpstr>2_Office Theme</vt:lpstr>
      <vt:lpstr>Document</vt:lpstr>
      <vt:lpstr>PowerPoint Presentation</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sophie.brimble1@nhs.net</dc:creator>
  <cp:lastModifiedBy>WALKER, Helen (WIRRAL UNIVERSITY TEACHING HOSPITAL NHS FOUNDATION TRUST)</cp:lastModifiedBy>
  <cp:revision>138</cp:revision>
  <cp:lastPrinted>2021-04-29T13:07:32Z</cp:lastPrinted>
  <dcterms:created xsi:type="dcterms:W3CDTF">2017-07-12T11:57:53Z</dcterms:created>
  <dcterms:modified xsi:type="dcterms:W3CDTF">2024-04-18T11:45:08Z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0x01010075C134E6FB296B4C9A6892244AA70732</vt:lpwstr>
  </property>
</Properties>
</file>