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0"/>
  </p:notesMasterIdLst>
  <p:sldIdLst>
    <p:sldId id="256" r:id="rId6"/>
    <p:sldId id="257" r:id="rId7"/>
    <p:sldId id="262" r:id="rId8"/>
    <p:sldId id="260" r:id="rId9"/>
    <p:sldId id="261" r:id="rId10"/>
    <p:sldId id="265" r:id="rId11"/>
    <p:sldId id="389" r:id="rId12"/>
    <p:sldId id="382" r:id="rId13"/>
    <p:sldId id="383" r:id="rId14"/>
    <p:sldId id="384" r:id="rId15"/>
    <p:sldId id="385" r:id="rId16"/>
    <p:sldId id="386" r:id="rId17"/>
    <p:sldId id="387" r:id="rId18"/>
    <p:sldId id="3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8D4009-8337-40D6-85C6-529B654AFFBE}">
          <p14:sldIdLst>
            <p14:sldId id="256"/>
            <p14:sldId id="257"/>
            <p14:sldId id="262"/>
            <p14:sldId id="260"/>
            <p14:sldId id="261"/>
            <p14:sldId id="265"/>
            <p14:sldId id="389"/>
          </p14:sldIdLst>
        </p14:section>
        <p14:section name="Historic CCPL (reference)" id="{48A33A66-3C5F-4BA9-A32B-266F5C7FC977}">
          <p14:sldIdLst>
            <p14:sldId id="382"/>
            <p14:sldId id="383"/>
            <p14:sldId id="384"/>
            <p14:sldId id="385"/>
            <p14:sldId id="386"/>
            <p14:sldId id="387"/>
            <p14:sldId id="3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B7BBF-DFB3-4097-B8A2-86EF6A79001F}" v="184" dt="2024-04-24T16:30:46.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 Kohan" userId="1d142756-7e3f-4dfd-848f-345c31cf0035" providerId="ADAL" clId="{038B7BBF-DFB3-4097-B8A2-86EF6A79001F}"/>
    <pc:docChg chg="undo custSel addSld delSld modSld sldOrd addSection modSection">
      <pc:chgData name="Jen Kohan" userId="1d142756-7e3f-4dfd-848f-345c31cf0035" providerId="ADAL" clId="{038B7BBF-DFB3-4097-B8A2-86EF6A79001F}" dt="2024-04-24T16:30:46.105" v="537" actId="20577"/>
      <pc:docMkLst>
        <pc:docMk/>
      </pc:docMkLst>
      <pc:sldChg chg="addSp delSp modSp mod setBg addAnim modAnim setClrOvrMap">
        <pc:chgData name="Jen Kohan" userId="1d142756-7e3f-4dfd-848f-345c31cf0035" providerId="ADAL" clId="{038B7BBF-DFB3-4097-B8A2-86EF6A79001F}" dt="2024-04-24T16:30:46.105" v="537" actId="20577"/>
        <pc:sldMkLst>
          <pc:docMk/>
          <pc:sldMk cId="1090941224" sldId="256"/>
        </pc:sldMkLst>
        <pc:spChg chg="mod">
          <ac:chgData name="Jen Kohan" userId="1d142756-7e3f-4dfd-848f-345c31cf0035" providerId="ADAL" clId="{038B7BBF-DFB3-4097-B8A2-86EF6A79001F}" dt="2024-04-24T16:30:46.105" v="537" actId="20577"/>
          <ac:spMkLst>
            <pc:docMk/>
            <pc:sldMk cId="1090941224" sldId="256"/>
            <ac:spMk id="2" creationId="{FDCC8905-84FD-6923-D1EF-BF2A1D40AA75}"/>
          </ac:spMkLst>
        </pc:spChg>
        <pc:spChg chg="mod">
          <ac:chgData name="Jen Kohan" userId="1d142756-7e3f-4dfd-848f-345c31cf0035" providerId="ADAL" clId="{038B7BBF-DFB3-4097-B8A2-86EF6A79001F}" dt="2024-04-24T16:23:25.729" v="520" actId="20577"/>
          <ac:spMkLst>
            <pc:docMk/>
            <pc:sldMk cId="1090941224" sldId="256"/>
            <ac:spMk id="3" creationId="{06859D25-A801-D3F2-AC47-C24FD11D914D}"/>
          </ac:spMkLst>
        </pc:spChg>
        <pc:spChg chg="add del">
          <ac:chgData name="Jen Kohan" userId="1d142756-7e3f-4dfd-848f-345c31cf0035" providerId="ADAL" clId="{038B7BBF-DFB3-4097-B8A2-86EF6A79001F}" dt="2024-04-24T16:15:00.455" v="159" actId="26606"/>
          <ac:spMkLst>
            <pc:docMk/>
            <pc:sldMk cId="1090941224" sldId="256"/>
            <ac:spMk id="9" creationId="{32E62931-8EB4-42BB-BAAB-D8757BE66D8E}"/>
          </ac:spMkLst>
        </pc:spChg>
        <pc:spChg chg="add">
          <ac:chgData name="Jen Kohan" userId="1d142756-7e3f-4dfd-848f-345c31cf0035" providerId="ADAL" clId="{038B7BBF-DFB3-4097-B8A2-86EF6A79001F}" dt="2024-04-24T16:15:00.471" v="160" actId="26606"/>
          <ac:spMkLst>
            <pc:docMk/>
            <pc:sldMk cId="1090941224" sldId="256"/>
            <ac:spMk id="11" creationId="{71B2258F-86CA-4D4D-8270-BC05FCDEBFB3}"/>
          </ac:spMkLst>
        </pc:spChg>
        <pc:picChg chg="add del">
          <ac:chgData name="Jen Kohan" userId="1d142756-7e3f-4dfd-848f-345c31cf0035" providerId="ADAL" clId="{038B7BBF-DFB3-4097-B8A2-86EF6A79001F}" dt="2024-04-24T16:15:00.455" v="159" actId="26606"/>
          <ac:picMkLst>
            <pc:docMk/>
            <pc:sldMk cId="1090941224" sldId="256"/>
            <ac:picMk id="5" creationId="{A9FD41B5-089F-C71D-60DD-41ED08F90C8A}"/>
          </ac:picMkLst>
        </pc:picChg>
        <pc:picChg chg="add">
          <ac:chgData name="Jen Kohan" userId="1d142756-7e3f-4dfd-848f-345c31cf0035" providerId="ADAL" clId="{038B7BBF-DFB3-4097-B8A2-86EF6A79001F}" dt="2024-04-24T16:15:00.471" v="160" actId="26606"/>
          <ac:picMkLst>
            <pc:docMk/>
            <pc:sldMk cId="1090941224" sldId="256"/>
            <ac:picMk id="12" creationId="{8D363DA3-E023-435D-1107-12988A3E15F3}"/>
          </ac:picMkLst>
        </pc:picChg>
      </pc:sldChg>
      <pc:sldChg chg="addSp delSp modSp mod">
        <pc:chgData name="Jen Kohan" userId="1d142756-7e3f-4dfd-848f-345c31cf0035" providerId="ADAL" clId="{038B7BBF-DFB3-4097-B8A2-86EF6A79001F}" dt="2024-04-24T16:14:36.610" v="157" actId="1076"/>
        <pc:sldMkLst>
          <pc:docMk/>
          <pc:sldMk cId="652255263" sldId="257"/>
        </pc:sldMkLst>
        <pc:spChg chg="mod">
          <ac:chgData name="Jen Kohan" userId="1d142756-7e3f-4dfd-848f-345c31cf0035" providerId="ADAL" clId="{038B7BBF-DFB3-4097-B8A2-86EF6A79001F}" dt="2024-04-24T16:08:12.663" v="103" actId="404"/>
          <ac:spMkLst>
            <pc:docMk/>
            <pc:sldMk cId="652255263" sldId="257"/>
            <ac:spMk id="2" creationId="{F766FB01-BB3B-D20A-DC53-DBD2BC05890F}"/>
          </ac:spMkLst>
        </pc:spChg>
        <pc:spChg chg="mod">
          <ac:chgData name="Jen Kohan" userId="1d142756-7e3f-4dfd-848f-345c31cf0035" providerId="ADAL" clId="{038B7BBF-DFB3-4097-B8A2-86EF6A79001F}" dt="2024-04-24T16:14:29.568" v="156" actId="14100"/>
          <ac:spMkLst>
            <pc:docMk/>
            <pc:sldMk cId="652255263" sldId="257"/>
            <ac:spMk id="3" creationId="{DCE7AB75-A688-B238-A521-D499C36DB42B}"/>
          </ac:spMkLst>
        </pc:spChg>
        <pc:picChg chg="add del mod">
          <ac:chgData name="Jen Kohan" userId="1d142756-7e3f-4dfd-848f-345c31cf0035" providerId="ADAL" clId="{038B7BBF-DFB3-4097-B8A2-86EF6A79001F}" dt="2024-04-24T16:13:34.141" v="152" actId="478"/>
          <ac:picMkLst>
            <pc:docMk/>
            <pc:sldMk cId="652255263" sldId="257"/>
            <ac:picMk id="5" creationId="{9E832235-A18A-0A82-0C62-ED61A193C596}"/>
          </ac:picMkLst>
        </pc:picChg>
        <pc:picChg chg="add mod">
          <ac:chgData name="Jen Kohan" userId="1d142756-7e3f-4dfd-848f-345c31cf0035" providerId="ADAL" clId="{038B7BBF-DFB3-4097-B8A2-86EF6A79001F}" dt="2024-04-24T16:14:36.610" v="157" actId="1076"/>
          <ac:picMkLst>
            <pc:docMk/>
            <pc:sldMk cId="652255263" sldId="257"/>
            <ac:picMk id="7" creationId="{DF62140E-6E76-DA7C-555B-953CC2D12B06}"/>
          </ac:picMkLst>
        </pc:picChg>
        <pc:picChg chg="add del">
          <ac:chgData name="Jen Kohan" userId="1d142756-7e3f-4dfd-848f-345c31cf0035" providerId="ADAL" clId="{038B7BBF-DFB3-4097-B8A2-86EF6A79001F}" dt="2024-04-24T16:12:22.553" v="147"/>
          <ac:picMkLst>
            <pc:docMk/>
            <pc:sldMk cId="652255263" sldId="257"/>
            <ac:picMk id="2050" creationId="{E1E4FC3D-11FF-7E9C-5D43-DA4C54263F5F}"/>
          </ac:picMkLst>
        </pc:picChg>
        <pc:picChg chg="add mod">
          <ac:chgData name="Jen Kohan" userId="1d142756-7e3f-4dfd-848f-345c31cf0035" providerId="ADAL" clId="{038B7BBF-DFB3-4097-B8A2-86EF6A79001F}" dt="2024-04-24T16:13:28.488" v="150" actId="1076"/>
          <ac:picMkLst>
            <pc:docMk/>
            <pc:sldMk cId="652255263" sldId="257"/>
            <ac:picMk id="2052" creationId="{C60C5D18-7AE9-5634-ECB4-9615C1BD9A05}"/>
          </ac:picMkLst>
        </pc:picChg>
      </pc:sldChg>
      <pc:sldChg chg="modSp del mod">
        <pc:chgData name="Jen Kohan" userId="1d142756-7e3f-4dfd-848f-345c31cf0035" providerId="ADAL" clId="{038B7BBF-DFB3-4097-B8A2-86EF6A79001F}" dt="2024-04-24T16:07:37.330" v="96" actId="47"/>
        <pc:sldMkLst>
          <pc:docMk/>
          <pc:sldMk cId="2537841697" sldId="258"/>
        </pc:sldMkLst>
        <pc:spChg chg="mod">
          <ac:chgData name="Jen Kohan" userId="1d142756-7e3f-4dfd-848f-345c31cf0035" providerId="ADAL" clId="{038B7BBF-DFB3-4097-B8A2-86EF6A79001F}" dt="2024-04-24T16:02:45.155" v="55" actId="27636"/>
          <ac:spMkLst>
            <pc:docMk/>
            <pc:sldMk cId="2537841697" sldId="258"/>
            <ac:spMk id="3" creationId="{80196DE5-1F9B-9134-E2FF-61B4C09389FD}"/>
          </ac:spMkLst>
        </pc:spChg>
      </pc:sldChg>
      <pc:sldChg chg="add ord">
        <pc:chgData name="Jen Kohan" userId="1d142756-7e3f-4dfd-848f-345c31cf0035" providerId="ADAL" clId="{038B7BBF-DFB3-4097-B8A2-86EF6A79001F}" dt="2024-04-24T16:23:43.785" v="522"/>
        <pc:sldMkLst>
          <pc:docMk/>
          <pc:sldMk cId="3366162909" sldId="260"/>
        </pc:sldMkLst>
      </pc:sldChg>
      <pc:sldChg chg="ord">
        <pc:chgData name="Jen Kohan" userId="1d142756-7e3f-4dfd-848f-345c31cf0035" providerId="ADAL" clId="{038B7BBF-DFB3-4097-B8A2-86EF6A79001F}" dt="2024-04-24T16:23:49.474" v="524"/>
        <pc:sldMkLst>
          <pc:docMk/>
          <pc:sldMk cId="871511391" sldId="261"/>
        </pc:sldMkLst>
      </pc:sldChg>
      <pc:sldChg chg="ord">
        <pc:chgData name="Jen Kohan" userId="1d142756-7e3f-4dfd-848f-345c31cf0035" providerId="ADAL" clId="{038B7BBF-DFB3-4097-B8A2-86EF6A79001F}" dt="2024-04-24T16:05:09.320" v="66"/>
        <pc:sldMkLst>
          <pc:docMk/>
          <pc:sldMk cId="1341040764" sldId="262"/>
        </pc:sldMkLst>
      </pc:sldChg>
      <pc:sldChg chg="modSp del mod ord">
        <pc:chgData name="Jen Kohan" userId="1d142756-7e3f-4dfd-848f-345c31cf0035" providerId="ADAL" clId="{038B7BBF-DFB3-4097-B8A2-86EF6A79001F}" dt="2024-04-24T16:07:30.678" v="95" actId="47"/>
        <pc:sldMkLst>
          <pc:docMk/>
          <pc:sldMk cId="3787492701" sldId="263"/>
        </pc:sldMkLst>
        <pc:spChg chg="mod">
          <ac:chgData name="Jen Kohan" userId="1d142756-7e3f-4dfd-848f-345c31cf0035" providerId="ADAL" clId="{038B7BBF-DFB3-4097-B8A2-86EF6A79001F}" dt="2024-04-24T16:06:55.801" v="94" actId="20577"/>
          <ac:spMkLst>
            <pc:docMk/>
            <pc:sldMk cId="3787492701" sldId="263"/>
            <ac:spMk id="4" creationId="{E5D16F23-EAE4-2325-2636-5526D57624BF}"/>
          </ac:spMkLst>
        </pc:spChg>
        <pc:spChg chg="mod">
          <ac:chgData name="Jen Kohan" userId="1d142756-7e3f-4dfd-848f-345c31cf0035" providerId="ADAL" clId="{038B7BBF-DFB3-4097-B8A2-86EF6A79001F}" dt="2024-04-24T16:06:37.895" v="71" actId="20577"/>
          <ac:spMkLst>
            <pc:docMk/>
            <pc:sldMk cId="3787492701" sldId="263"/>
            <ac:spMk id="6" creationId="{7ABA0CDA-3670-3331-4838-62C670F0A70C}"/>
          </ac:spMkLst>
        </pc:spChg>
      </pc:sldChg>
      <pc:sldChg chg="addSp delSp modSp new del mod modClrScheme chgLayout">
        <pc:chgData name="Jen Kohan" userId="1d142756-7e3f-4dfd-848f-345c31cf0035" providerId="ADAL" clId="{038B7BBF-DFB3-4097-B8A2-86EF6A79001F}" dt="2024-04-24T16:05:38.119" v="69" actId="47"/>
        <pc:sldMkLst>
          <pc:docMk/>
          <pc:sldMk cId="2471650910" sldId="264"/>
        </pc:sldMkLst>
        <pc:spChg chg="del mod ord">
          <ac:chgData name="Jen Kohan" userId="1d142756-7e3f-4dfd-848f-345c31cf0035" providerId="ADAL" clId="{038B7BBF-DFB3-4097-B8A2-86EF6A79001F}" dt="2024-04-23T19:02:54.385" v="16" actId="700"/>
          <ac:spMkLst>
            <pc:docMk/>
            <pc:sldMk cId="2471650910" sldId="264"/>
            <ac:spMk id="2" creationId="{934086D2-04F6-D4F5-27D9-74615AAA0E09}"/>
          </ac:spMkLst>
        </pc:spChg>
        <pc:spChg chg="del">
          <ac:chgData name="Jen Kohan" userId="1d142756-7e3f-4dfd-848f-345c31cf0035" providerId="ADAL" clId="{038B7BBF-DFB3-4097-B8A2-86EF6A79001F}" dt="2024-04-23T19:02:54.385" v="16" actId="700"/>
          <ac:spMkLst>
            <pc:docMk/>
            <pc:sldMk cId="2471650910" sldId="264"/>
            <ac:spMk id="3" creationId="{97038249-4A14-2B2F-3718-5DA997885DFE}"/>
          </ac:spMkLst>
        </pc:spChg>
        <pc:spChg chg="del mod ord">
          <ac:chgData name="Jen Kohan" userId="1d142756-7e3f-4dfd-848f-345c31cf0035" providerId="ADAL" clId="{038B7BBF-DFB3-4097-B8A2-86EF6A79001F}" dt="2024-04-23T19:02:54.385" v="16" actId="700"/>
          <ac:spMkLst>
            <pc:docMk/>
            <pc:sldMk cId="2471650910" sldId="264"/>
            <ac:spMk id="4" creationId="{3B4470EB-D340-25C9-1084-C2B56ECBE3E8}"/>
          </ac:spMkLst>
        </pc:spChg>
        <pc:spChg chg="del">
          <ac:chgData name="Jen Kohan" userId="1d142756-7e3f-4dfd-848f-345c31cf0035" providerId="ADAL" clId="{038B7BBF-DFB3-4097-B8A2-86EF6A79001F}" dt="2024-04-23T19:02:54.385" v="16" actId="700"/>
          <ac:spMkLst>
            <pc:docMk/>
            <pc:sldMk cId="2471650910" sldId="264"/>
            <ac:spMk id="5" creationId="{E37D4B54-A0F7-4418-0E6C-22DF91109410}"/>
          </ac:spMkLst>
        </pc:spChg>
        <pc:spChg chg="del">
          <ac:chgData name="Jen Kohan" userId="1d142756-7e3f-4dfd-848f-345c31cf0035" providerId="ADAL" clId="{038B7BBF-DFB3-4097-B8A2-86EF6A79001F}" dt="2024-04-23T19:02:54.385" v="16" actId="700"/>
          <ac:spMkLst>
            <pc:docMk/>
            <pc:sldMk cId="2471650910" sldId="264"/>
            <ac:spMk id="6" creationId="{D4A374F4-2F7F-C056-1FF3-52857A705C36}"/>
          </ac:spMkLst>
        </pc:spChg>
        <pc:spChg chg="add mod ord">
          <ac:chgData name="Jen Kohan" userId="1d142756-7e3f-4dfd-848f-345c31cf0035" providerId="ADAL" clId="{038B7BBF-DFB3-4097-B8A2-86EF6A79001F}" dt="2024-04-23T19:04:24.273" v="53" actId="20577"/>
          <ac:spMkLst>
            <pc:docMk/>
            <pc:sldMk cId="2471650910" sldId="264"/>
            <ac:spMk id="7" creationId="{6D16329E-0D40-B158-7D6A-DCC7F43DAD4D}"/>
          </ac:spMkLst>
        </pc:spChg>
        <pc:spChg chg="add mod ord">
          <ac:chgData name="Jen Kohan" userId="1d142756-7e3f-4dfd-848f-345c31cf0035" providerId="ADAL" clId="{038B7BBF-DFB3-4097-B8A2-86EF6A79001F}" dt="2024-04-23T19:04:16.834" v="25"/>
          <ac:spMkLst>
            <pc:docMk/>
            <pc:sldMk cId="2471650910" sldId="264"/>
            <ac:spMk id="8" creationId="{C01B0D6B-8043-73CB-1A9D-1FFBE5A28418}"/>
          </ac:spMkLst>
        </pc:spChg>
      </pc:sldChg>
      <pc:sldChg chg="new del">
        <pc:chgData name="Jen Kohan" userId="1d142756-7e3f-4dfd-848f-345c31cf0035" providerId="ADAL" clId="{038B7BBF-DFB3-4097-B8A2-86EF6A79001F}" dt="2024-04-23T18:56:39.047" v="12" actId="47"/>
        <pc:sldMkLst>
          <pc:docMk/>
          <pc:sldMk cId="3652801458" sldId="264"/>
        </pc:sldMkLst>
      </pc:sldChg>
      <pc:sldChg chg="addSp delSp modSp new mod setBg">
        <pc:chgData name="Jen Kohan" userId="1d142756-7e3f-4dfd-848f-345c31cf0035" providerId="ADAL" clId="{038B7BBF-DFB3-4097-B8A2-86EF6A79001F}" dt="2024-04-24T16:04:52.716" v="64" actId="26606"/>
        <pc:sldMkLst>
          <pc:docMk/>
          <pc:sldMk cId="3100093771" sldId="265"/>
        </pc:sldMkLst>
        <pc:spChg chg="add del">
          <ac:chgData name="Jen Kohan" userId="1d142756-7e3f-4dfd-848f-345c31cf0035" providerId="ADAL" clId="{038B7BBF-DFB3-4097-B8A2-86EF6A79001F}" dt="2024-04-24T16:04:52.716" v="64" actId="26606"/>
          <ac:spMkLst>
            <pc:docMk/>
            <pc:sldMk cId="3100093771" sldId="265"/>
            <ac:spMk id="2" creationId="{71B52225-965A-F190-9C48-CC4F4F41B6DE}"/>
          </ac:spMkLst>
        </pc:spChg>
        <pc:spChg chg="add del">
          <ac:chgData name="Jen Kohan" userId="1d142756-7e3f-4dfd-848f-345c31cf0035" providerId="ADAL" clId="{038B7BBF-DFB3-4097-B8A2-86EF6A79001F}" dt="2024-04-24T16:04:52.716" v="64" actId="26606"/>
          <ac:spMkLst>
            <pc:docMk/>
            <pc:sldMk cId="3100093771" sldId="265"/>
            <ac:spMk id="3" creationId="{40E43617-E685-44CE-80CC-BF6C8392D8DC}"/>
          </ac:spMkLst>
        </pc:spChg>
        <pc:spChg chg="add del">
          <ac:chgData name="Jen Kohan" userId="1d142756-7e3f-4dfd-848f-345c31cf0035" providerId="ADAL" clId="{038B7BBF-DFB3-4097-B8A2-86EF6A79001F}" dt="2024-04-24T16:04:49.548" v="59" actId="26606"/>
          <ac:spMkLst>
            <pc:docMk/>
            <pc:sldMk cId="3100093771" sldId="265"/>
            <ac:spMk id="1031" creationId="{42A4FC2C-047E-45A5-965D-8E1E3BF09BC6}"/>
          </ac:spMkLst>
        </pc:spChg>
        <pc:spChg chg="add del">
          <ac:chgData name="Jen Kohan" userId="1d142756-7e3f-4dfd-848f-345c31cf0035" providerId="ADAL" clId="{038B7BBF-DFB3-4097-B8A2-86EF6A79001F}" dt="2024-04-24T16:04:51.003" v="61" actId="26606"/>
          <ac:spMkLst>
            <pc:docMk/>
            <pc:sldMk cId="3100093771" sldId="265"/>
            <ac:spMk id="1033" creationId="{E722B2DD-E14D-4972-9D98-5D6E61B1B2D2}"/>
          </ac:spMkLst>
        </pc:spChg>
        <pc:spChg chg="add del">
          <ac:chgData name="Jen Kohan" userId="1d142756-7e3f-4dfd-848f-345c31cf0035" providerId="ADAL" clId="{038B7BBF-DFB3-4097-B8A2-86EF6A79001F}" dt="2024-04-24T16:04:51.003" v="61" actId="26606"/>
          <ac:spMkLst>
            <pc:docMk/>
            <pc:sldMk cId="3100093771" sldId="265"/>
            <ac:spMk id="1034" creationId="{11B2B030-4738-4359-9E46-144B7C8BFF8B}"/>
          </ac:spMkLst>
        </pc:spChg>
        <pc:spChg chg="add del">
          <ac:chgData name="Jen Kohan" userId="1d142756-7e3f-4dfd-848f-345c31cf0035" providerId="ADAL" clId="{038B7BBF-DFB3-4097-B8A2-86EF6A79001F}" dt="2024-04-24T16:04:52.704" v="63" actId="26606"/>
          <ac:spMkLst>
            <pc:docMk/>
            <pc:sldMk cId="3100093771" sldId="265"/>
            <ac:spMk id="1036" creationId="{42A4FC2C-047E-45A5-965D-8E1E3BF09BC6}"/>
          </ac:spMkLst>
        </pc:spChg>
        <pc:spChg chg="add">
          <ac:chgData name="Jen Kohan" userId="1d142756-7e3f-4dfd-848f-345c31cf0035" providerId="ADAL" clId="{038B7BBF-DFB3-4097-B8A2-86EF6A79001F}" dt="2024-04-24T16:04:52.716" v="64" actId="26606"/>
          <ac:spMkLst>
            <pc:docMk/>
            <pc:sldMk cId="3100093771" sldId="265"/>
            <ac:spMk id="1038" creationId="{11B2B030-4738-4359-9E46-144B7C8BFF8B}"/>
          </ac:spMkLst>
        </pc:spChg>
        <pc:spChg chg="add">
          <ac:chgData name="Jen Kohan" userId="1d142756-7e3f-4dfd-848f-345c31cf0035" providerId="ADAL" clId="{038B7BBF-DFB3-4097-B8A2-86EF6A79001F}" dt="2024-04-24T16:04:52.716" v="64" actId="26606"/>
          <ac:spMkLst>
            <pc:docMk/>
            <pc:sldMk cId="3100093771" sldId="265"/>
            <ac:spMk id="1039" creationId="{E722B2DD-E14D-4972-9D98-5D6E61B1B2D2}"/>
          </ac:spMkLst>
        </pc:spChg>
        <pc:picChg chg="add mod">
          <ac:chgData name="Jen Kohan" userId="1d142756-7e3f-4dfd-848f-345c31cf0035" providerId="ADAL" clId="{038B7BBF-DFB3-4097-B8A2-86EF6A79001F}" dt="2024-04-24T16:04:52.716" v="64" actId="26606"/>
          <ac:picMkLst>
            <pc:docMk/>
            <pc:sldMk cId="3100093771" sldId="265"/>
            <ac:picMk id="1026" creationId="{109BA173-631D-2E9C-337F-C836A0400CF3}"/>
          </ac:picMkLst>
        </pc:picChg>
      </pc:sldChg>
      <pc:sldChg chg="new del">
        <pc:chgData name="Jen Kohan" userId="1d142756-7e3f-4dfd-848f-345c31cf0035" providerId="ADAL" clId="{038B7BBF-DFB3-4097-B8A2-86EF6A79001F}" dt="2024-04-24T16:18:57.742" v="180" actId="47"/>
        <pc:sldMkLst>
          <pc:docMk/>
          <pc:sldMk cId="3756598013" sldId="266"/>
        </pc:sldMkLst>
      </pc:sldChg>
      <pc:sldChg chg="modSp add del mod">
        <pc:chgData name="Jen Kohan" userId="1d142756-7e3f-4dfd-848f-345c31cf0035" providerId="ADAL" clId="{038B7BBF-DFB3-4097-B8A2-86EF6A79001F}" dt="2024-04-24T16:17:55.188" v="175" actId="47"/>
        <pc:sldMkLst>
          <pc:docMk/>
          <pc:sldMk cId="2050676215" sldId="293"/>
        </pc:sldMkLst>
        <pc:spChg chg="mod">
          <ac:chgData name="Jen Kohan" userId="1d142756-7e3f-4dfd-848f-345c31cf0035" providerId="ADAL" clId="{038B7BBF-DFB3-4097-B8A2-86EF6A79001F}" dt="2024-04-24T16:17:07.261" v="166" actId="27636"/>
          <ac:spMkLst>
            <pc:docMk/>
            <pc:sldMk cId="2050676215" sldId="293"/>
            <ac:spMk id="2" creationId="{5B7DC4AA-7FD8-41F7-8B8F-BED3897CC01A}"/>
          </ac:spMkLst>
        </pc:spChg>
      </pc:sldChg>
      <pc:sldChg chg="modSp add del mod">
        <pc:chgData name="Jen Kohan" userId="1d142756-7e3f-4dfd-848f-345c31cf0035" providerId="ADAL" clId="{038B7BBF-DFB3-4097-B8A2-86EF6A79001F}" dt="2024-04-24T16:17:55.188" v="175" actId="47"/>
        <pc:sldMkLst>
          <pc:docMk/>
          <pc:sldMk cId="3918005540" sldId="296"/>
        </pc:sldMkLst>
        <pc:spChg chg="mod">
          <ac:chgData name="Jen Kohan" userId="1d142756-7e3f-4dfd-848f-345c31cf0035" providerId="ADAL" clId="{038B7BBF-DFB3-4097-B8A2-86EF6A79001F}" dt="2024-04-24T16:17:07.323" v="170" actId="27636"/>
          <ac:spMkLst>
            <pc:docMk/>
            <pc:sldMk cId="3918005540" sldId="296"/>
            <ac:spMk id="2" creationId="{5B7DC4AA-7FD8-41F7-8B8F-BED3897CC01A}"/>
          </ac:spMkLst>
        </pc:spChg>
      </pc:sldChg>
      <pc:sldChg chg="modSp add del mod">
        <pc:chgData name="Jen Kohan" userId="1d142756-7e3f-4dfd-848f-345c31cf0035" providerId="ADAL" clId="{038B7BBF-DFB3-4097-B8A2-86EF6A79001F}" dt="2024-04-24T16:17:55.188" v="175" actId="47"/>
        <pc:sldMkLst>
          <pc:docMk/>
          <pc:sldMk cId="45880655" sldId="297"/>
        </pc:sldMkLst>
        <pc:spChg chg="mod">
          <ac:chgData name="Jen Kohan" userId="1d142756-7e3f-4dfd-848f-345c31cf0035" providerId="ADAL" clId="{038B7BBF-DFB3-4097-B8A2-86EF6A79001F}" dt="2024-04-24T16:17:07.291" v="168" actId="27636"/>
          <ac:spMkLst>
            <pc:docMk/>
            <pc:sldMk cId="45880655" sldId="297"/>
            <ac:spMk id="2" creationId="{5B7DC4AA-7FD8-41F7-8B8F-BED3897CC01A}"/>
          </ac:spMkLst>
        </pc:spChg>
      </pc:sldChg>
      <pc:sldChg chg="modSp add del mod">
        <pc:chgData name="Jen Kohan" userId="1d142756-7e3f-4dfd-848f-345c31cf0035" providerId="ADAL" clId="{038B7BBF-DFB3-4097-B8A2-86EF6A79001F}" dt="2024-04-24T16:17:55.188" v="175" actId="47"/>
        <pc:sldMkLst>
          <pc:docMk/>
          <pc:sldMk cId="237852968" sldId="346"/>
        </pc:sldMkLst>
        <pc:spChg chg="mod">
          <ac:chgData name="Jen Kohan" userId="1d142756-7e3f-4dfd-848f-345c31cf0035" providerId="ADAL" clId="{038B7BBF-DFB3-4097-B8A2-86EF6A79001F}" dt="2024-04-24T16:17:07.278" v="167" actId="27636"/>
          <ac:spMkLst>
            <pc:docMk/>
            <pc:sldMk cId="237852968" sldId="346"/>
            <ac:spMk id="2" creationId="{D0F48FC5-8DA3-4365-B77F-098804B4432C}"/>
          </ac:spMkLst>
        </pc:spChg>
      </pc:sldChg>
      <pc:sldChg chg="modSp add del mod">
        <pc:chgData name="Jen Kohan" userId="1d142756-7e3f-4dfd-848f-345c31cf0035" providerId="ADAL" clId="{038B7BBF-DFB3-4097-B8A2-86EF6A79001F}" dt="2024-04-24T16:17:55.188" v="175" actId="47"/>
        <pc:sldMkLst>
          <pc:docMk/>
          <pc:sldMk cId="2918571731" sldId="347"/>
        </pc:sldMkLst>
        <pc:spChg chg="mod">
          <ac:chgData name="Jen Kohan" userId="1d142756-7e3f-4dfd-848f-345c31cf0035" providerId="ADAL" clId="{038B7BBF-DFB3-4097-B8A2-86EF6A79001F}" dt="2024-04-24T16:17:07.304" v="169" actId="27636"/>
          <ac:spMkLst>
            <pc:docMk/>
            <pc:sldMk cId="2918571731" sldId="347"/>
            <ac:spMk id="2" creationId="{D0F48FC5-8DA3-4365-B77F-098804B4432C}"/>
          </ac:spMkLst>
        </pc:spChg>
      </pc:sldChg>
      <pc:sldChg chg="modSp add del mod">
        <pc:chgData name="Jen Kohan" userId="1d142756-7e3f-4dfd-848f-345c31cf0035" providerId="ADAL" clId="{038B7BBF-DFB3-4097-B8A2-86EF6A79001F}" dt="2024-04-24T16:17:27.494" v="174" actId="47"/>
        <pc:sldMkLst>
          <pc:docMk/>
          <pc:sldMk cId="2207887060" sldId="348"/>
        </pc:sldMkLst>
        <pc:spChg chg="mod">
          <ac:chgData name="Jen Kohan" userId="1d142756-7e3f-4dfd-848f-345c31cf0035" providerId="ADAL" clId="{038B7BBF-DFB3-4097-B8A2-86EF6A79001F}" dt="2024-04-24T16:17:07.338" v="171" actId="27636"/>
          <ac:spMkLst>
            <pc:docMk/>
            <pc:sldMk cId="2207887060" sldId="348"/>
            <ac:spMk id="2" creationId="{D0F48FC5-8DA3-4365-B77F-098804B4432C}"/>
          </ac:spMkLst>
        </pc:spChg>
      </pc:sldChg>
      <pc:sldChg chg="modSp add del mod">
        <pc:chgData name="Jen Kohan" userId="1d142756-7e3f-4dfd-848f-345c31cf0035" providerId="ADAL" clId="{038B7BBF-DFB3-4097-B8A2-86EF6A79001F}" dt="2024-04-24T16:17:55.188" v="175" actId="47"/>
        <pc:sldMkLst>
          <pc:docMk/>
          <pc:sldMk cId="2181850091" sldId="381"/>
        </pc:sldMkLst>
        <pc:spChg chg="mod">
          <ac:chgData name="Jen Kohan" userId="1d142756-7e3f-4dfd-848f-345c31cf0035" providerId="ADAL" clId="{038B7BBF-DFB3-4097-B8A2-86EF6A79001F}" dt="2024-04-24T16:17:07.159" v="165" actId="27636"/>
          <ac:spMkLst>
            <pc:docMk/>
            <pc:sldMk cId="2181850091" sldId="381"/>
            <ac:spMk id="2" creationId="{3391D31B-FAC0-439D-8831-1B6C6E16B792}"/>
          </ac:spMkLst>
        </pc:spChg>
      </pc:sldChg>
      <pc:sldChg chg="add ord">
        <pc:chgData name="Jen Kohan" userId="1d142756-7e3f-4dfd-848f-345c31cf0035" providerId="ADAL" clId="{038B7BBF-DFB3-4097-B8A2-86EF6A79001F}" dt="2024-04-24T16:18:36.275" v="178" actId="20578"/>
        <pc:sldMkLst>
          <pc:docMk/>
          <pc:sldMk cId="1970913205" sldId="382"/>
        </pc:sldMkLst>
      </pc:sldChg>
      <pc:sldChg chg="add">
        <pc:chgData name="Jen Kohan" userId="1d142756-7e3f-4dfd-848f-345c31cf0035" providerId="ADAL" clId="{038B7BBF-DFB3-4097-B8A2-86EF6A79001F}" dt="2024-04-24T16:17:13.629" v="172"/>
        <pc:sldMkLst>
          <pc:docMk/>
          <pc:sldMk cId="2261146566" sldId="383"/>
        </pc:sldMkLst>
      </pc:sldChg>
      <pc:sldChg chg="add">
        <pc:chgData name="Jen Kohan" userId="1d142756-7e3f-4dfd-848f-345c31cf0035" providerId="ADAL" clId="{038B7BBF-DFB3-4097-B8A2-86EF6A79001F}" dt="2024-04-24T16:17:13.629" v="172"/>
        <pc:sldMkLst>
          <pc:docMk/>
          <pc:sldMk cId="819176688" sldId="384"/>
        </pc:sldMkLst>
      </pc:sldChg>
      <pc:sldChg chg="add">
        <pc:chgData name="Jen Kohan" userId="1d142756-7e3f-4dfd-848f-345c31cf0035" providerId="ADAL" clId="{038B7BBF-DFB3-4097-B8A2-86EF6A79001F}" dt="2024-04-24T16:17:13.629" v="172"/>
        <pc:sldMkLst>
          <pc:docMk/>
          <pc:sldMk cId="189987529" sldId="385"/>
        </pc:sldMkLst>
      </pc:sldChg>
      <pc:sldChg chg="add">
        <pc:chgData name="Jen Kohan" userId="1d142756-7e3f-4dfd-848f-345c31cf0035" providerId="ADAL" clId="{038B7BBF-DFB3-4097-B8A2-86EF6A79001F}" dt="2024-04-24T16:17:13.629" v="172"/>
        <pc:sldMkLst>
          <pc:docMk/>
          <pc:sldMk cId="246176772" sldId="386"/>
        </pc:sldMkLst>
      </pc:sldChg>
      <pc:sldChg chg="add">
        <pc:chgData name="Jen Kohan" userId="1d142756-7e3f-4dfd-848f-345c31cf0035" providerId="ADAL" clId="{038B7BBF-DFB3-4097-B8A2-86EF6A79001F}" dt="2024-04-24T16:17:13.629" v="172"/>
        <pc:sldMkLst>
          <pc:docMk/>
          <pc:sldMk cId="3194060205" sldId="387"/>
        </pc:sldMkLst>
      </pc:sldChg>
      <pc:sldChg chg="add">
        <pc:chgData name="Jen Kohan" userId="1d142756-7e3f-4dfd-848f-345c31cf0035" providerId="ADAL" clId="{038B7BBF-DFB3-4097-B8A2-86EF6A79001F}" dt="2024-04-24T16:17:13.629" v="172"/>
        <pc:sldMkLst>
          <pc:docMk/>
          <pc:sldMk cId="3029514387" sldId="388"/>
        </pc:sldMkLst>
      </pc:sldChg>
      <pc:sldChg chg="addSp delSp modSp add mod ord setBg setClrOvrMap">
        <pc:chgData name="Jen Kohan" userId="1d142756-7e3f-4dfd-848f-345c31cf0035" providerId="ADAL" clId="{038B7BBF-DFB3-4097-B8A2-86EF6A79001F}" dt="2024-04-24T16:21:52.587" v="354" actId="26606"/>
        <pc:sldMkLst>
          <pc:docMk/>
          <pc:sldMk cId="1151152199" sldId="389"/>
        </pc:sldMkLst>
        <pc:spChg chg="mod">
          <ac:chgData name="Jen Kohan" userId="1d142756-7e3f-4dfd-848f-345c31cf0035" providerId="ADAL" clId="{038B7BBF-DFB3-4097-B8A2-86EF6A79001F}" dt="2024-04-24T16:21:52.587" v="354" actId="26606"/>
          <ac:spMkLst>
            <pc:docMk/>
            <pc:sldMk cId="1151152199" sldId="389"/>
            <ac:spMk id="2" creationId="{F766FB01-BB3B-D20A-DC53-DBD2BC05890F}"/>
          </ac:spMkLst>
        </pc:spChg>
        <pc:spChg chg="mod">
          <ac:chgData name="Jen Kohan" userId="1d142756-7e3f-4dfd-848f-345c31cf0035" providerId="ADAL" clId="{038B7BBF-DFB3-4097-B8A2-86EF6A79001F}" dt="2024-04-24T16:21:52.587" v="354" actId="26606"/>
          <ac:spMkLst>
            <pc:docMk/>
            <pc:sldMk cId="1151152199" sldId="389"/>
            <ac:spMk id="3" creationId="{DCE7AB75-A688-B238-A521-D499C36DB42B}"/>
          </ac:spMkLst>
        </pc:spChg>
        <pc:spChg chg="add del">
          <ac:chgData name="Jen Kohan" userId="1d142756-7e3f-4dfd-848f-345c31cf0035" providerId="ADAL" clId="{038B7BBF-DFB3-4097-B8A2-86EF6A79001F}" dt="2024-04-24T16:21:52.587" v="354" actId="26606"/>
          <ac:spMkLst>
            <pc:docMk/>
            <pc:sldMk cId="1151152199" sldId="389"/>
            <ac:spMk id="9" creationId="{9228552E-C8B1-4A80-8448-0787CE0FC704}"/>
          </ac:spMkLst>
        </pc:spChg>
        <pc:spChg chg="add">
          <ac:chgData name="Jen Kohan" userId="1d142756-7e3f-4dfd-848f-345c31cf0035" providerId="ADAL" clId="{038B7BBF-DFB3-4097-B8A2-86EF6A79001F}" dt="2024-04-24T16:21:52.587" v="354" actId="26606"/>
          <ac:spMkLst>
            <pc:docMk/>
            <pc:sldMk cId="1151152199" sldId="389"/>
            <ac:spMk id="14" creationId="{04812C46-200A-4DEB-A05E-3ED6C68C2387}"/>
          </ac:spMkLst>
        </pc:spChg>
        <pc:spChg chg="add">
          <ac:chgData name="Jen Kohan" userId="1d142756-7e3f-4dfd-848f-345c31cf0035" providerId="ADAL" clId="{038B7BBF-DFB3-4097-B8A2-86EF6A79001F}" dt="2024-04-24T16:21:52.587" v="354" actId="26606"/>
          <ac:spMkLst>
            <pc:docMk/>
            <pc:sldMk cId="1151152199" sldId="389"/>
            <ac:spMk id="16" creationId="{D1EA859B-E555-4109-94F3-6700E046E008}"/>
          </ac:spMkLst>
        </pc:spChg>
        <pc:picChg chg="add mod">
          <ac:chgData name="Jen Kohan" userId="1d142756-7e3f-4dfd-848f-345c31cf0035" providerId="ADAL" clId="{038B7BBF-DFB3-4097-B8A2-86EF6A79001F}" dt="2024-04-24T16:21:52.587" v="354" actId="26606"/>
          <ac:picMkLst>
            <pc:docMk/>
            <pc:sldMk cId="1151152199" sldId="389"/>
            <ac:picMk id="5" creationId="{CD907979-9E7E-5CCE-917D-1B552E9F2A64}"/>
          </ac:picMkLst>
        </pc:picChg>
        <pc:picChg chg="del">
          <ac:chgData name="Jen Kohan" userId="1d142756-7e3f-4dfd-848f-345c31cf0035" providerId="ADAL" clId="{038B7BBF-DFB3-4097-B8A2-86EF6A79001F}" dt="2024-04-24T16:21:28.126" v="351" actId="478"/>
          <ac:picMkLst>
            <pc:docMk/>
            <pc:sldMk cId="1151152199" sldId="389"/>
            <ac:picMk id="7" creationId="{DF62140E-6E76-DA7C-555B-953CC2D12B06}"/>
          </ac:picMkLst>
        </pc:picChg>
        <pc:picChg chg="del">
          <ac:chgData name="Jen Kohan" userId="1d142756-7e3f-4dfd-848f-345c31cf0035" providerId="ADAL" clId="{038B7BBF-DFB3-4097-B8A2-86EF6A79001F}" dt="2024-04-24T16:21:27.320" v="350" actId="478"/>
          <ac:picMkLst>
            <pc:docMk/>
            <pc:sldMk cId="1151152199" sldId="389"/>
            <ac:picMk id="2052" creationId="{C60C5D18-7AE9-5634-ECB4-9615C1BD9A05}"/>
          </ac:picMkLst>
        </pc:picChg>
      </pc:sldChg>
      <pc:sldChg chg="add del">
        <pc:chgData name="Jen Kohan" userId="1d142756-7e3f-4dfd-848f-345c31cf0035" providerId="ADAL" clId="{038B7BBF-DFB3-4097-B8A2-86EF6A79001F}" dt="2024-04-24T16:17:55.188" v="175" actId="47"/>
        <pc:sldMkLst>
          <pc:docMk/>
          <pc:sldMk cId="1327932215" sldId="389"/>
        </pc:sldMkLst>
      </pc:sldChg>
      <pc:sldChg chg="add del">
        <pc:chgData name="Jen Kohan" userId="1d142756-7e3f-4dfd-848f-345c31cf0035" providerId="ADAL" clId="{038B7BBF-DFB3-4097-B8A2-86EF6A79001F}" dt="2024-04-24T16:17:55.188" v="175" actId="47"/>
        <pc:sldMkLst>
          <pc:docMk/>
          <pc:sldMk cId="2044931973" sldId="390"/>
        </pc:sldMkLst>
      </pc:sldChg>
      <pc:sldChg chg="add del">
        <pc:chgData name="Jen Kohan" userId="1d142756-7e3f-4dfd-848f-345c31cf0035" providerId="ADAL" clId="{038B7BBF-DFB3-4097-B8A2-86EF6A79001F}" dt="2024-04-24T16:17:55.188" v="175" actId="47"/>
        <pc:sldMkLst>
          <pc:docMk/>
          <pc:sldMk cId="2345531606" sldId="391"/>
        </pc:sldMkLst>
      </pc:sldChg>
      <pc:sldChg chg="add del">
        <pc:chgData name="Jen Kohan" userId="1d142756-7e3f-4dfd-848f-345c31cf0035" providerId="ADAL" clId="{038B7BBF-DFB3-4097-B8A2-86EF6A79001F}" dt="2024-04-24T16:17:55.188" v="175" actId="47"/>
        <pc:sldMkLst>
          <pc:docMk/>
          <pc:sldMk cId="1852026582" sldId="392"/>
        </pc:sldMkLst>
      </pc:sldChg>
      <pc:sldChg chg="add del">
        <pc:chgData name="Jen Kohan" userId="1d142756-7e3f-4dfd-848f-345c31cf0035" providerId="ADAL" clId="{038B7BBF-DFB3-4097-B8A2-86EF6A79001F}" dt="2024-04-24T16:17:55.188" v="175" actId="47"/>
        <pc:sldMkLst>
          <pc:docMk/>
          <pc:sldMk cId="3780055791" sldId="393"/>
        </pc:sldMkLst>
      </pc:sldChg>
      <pc:sldChg chg="add del">
        <pc:chgData name="Jen Kohan" userId="1d142756-7e3f-4dfd-848f-345c31cf0035" providerId="ADAL" clId="{038B7BBF-DFB3-4097-B8A2-86EF6A79001F}" dt="2024-04-24T16:17:55.188" v="175" actId="47"/>
        <pc:sldMkLst>
          <pc:docMk/>
          <pc:sldMk cId="1178460491" sldId="394"/>
        </pc:sldMkLst>
      </pc:sldChg>
      <pc:sldChg chg="add del">
        <pc:chgData name="Jen Kohan" userId="1d142756-7e3f-4dfd-848f-345c31cf0035" providerId="ADAL" clId="{038B7BBF-DFB3-4097-B8A2-86EF6A79001F}" dt="2024-04-24T16:17:55.188" v="175" actId="47"/>
        <pc:sldMkLst>
          <pc:docMk/>
          <pc:sldMk cId="1407426068" sldId="395"/>
        </pc:sldMkLst>
      </pc:sldChg>
      <pc:sldMasterChg chg="delSldLayout">
        <pc:chgData name="Jen Kohan" userId="1d142756-7e3f-4dfd-848f-345c31cf0035" providerId="ADAL" clId="{038B7BBF-DFB3-4097-B8A2-86EF6A79001F}" dt="2024-04-24T16:17:55.188" v="175" actId="47"/>
        <pc:sldMasterMkLst>
          <pc:docMk/>
          <pc:sldMasterMk cId="3749897084" sldId="2147483648"/>
        </pc:sldMasterMkLst>
        <pc:sldLayoutChg chg="del">
          <pc:chgData name="Jen Kohan" userId="1d142756-7e3f-4dfd-848f-345c31cf0035" providerId="ADAL" clId="{038B7BBF-DFB3-4097-B8A2-86EF6A79001F}" dt="2024-04-24T16:17:55.188" v="175" actId="47"/>
          <pc:sldLayoutMkLst>
            <pc:docMk/>
            <pc:sldMasterMk cId="3749897084" sldId="2147483648"/>
            <pc:sldLayoutMk cId="406202454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A26C6-A1C4-4A45-A9C5-B150F237D7B6}" type="datetimeFigureOut">
              <a:rPr lang="en-GB" smtClean="0"/>
              <a:t>24/04/2024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D5108-9A50-49BB-9F7A-EA7B93AFCB57}" type="slidenum">
              <a:rPr lang="en-GB" smtClean="0"/>
              <a:t>‹#›</a:t>
            </a:fld>
            <a:endParaRPr lang="en-GB"/>
          </a:p>
        </p:txBody>
      </p:sp>
    </p:spTree>
    <p:extLst>
      <p:ext uri="{BB962C8B-B14F-4D97-AF65-F5344CB8AC3E}">
        <p14:creationId xmlns:p14="http://schemas.microsoft.com/office/powerpoint/2010/main" val="5462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1254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2554677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a:p>
        </p:txBody>
      </p:sp>
    </p:spTree>
    <p:extLst>
      <p:ext uri="{BB962C8B-B14F-4D97-AF65-F5344CB8AC3E}">
        <p14:creationId xmlns:p14="http://schemas.microsoft.com/office/powerpoint/2010/main" val="110533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19333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164391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GB"/>
          </a:p>
        </p:txBody>
      </p:sp>
    </p:spTree>
    <p:extLst>
      <p:ext uri="{BB962C8B-B14F-4D97-AF65-F5344CB8AC3E}">
        <p14:creationId xmlns:p14="http://schemas.microsoft.com/office/powerpoint/2010/main" val="159097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80802-6354-C24C-4DD3-A06BEA9038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086F0E-00E1-A256-C2AF-D6406214E9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BAB5FB-6BD2-BC51-239E-DB4F901E5D6B}"/>
              </a:ext>
            </a:extLst>
          </p:cNvPr>
          <p:cNvSpPr>
            <a:spLocks noGrp="1"/>
          </p:cNvSpPr>
          <p:nvPr>
            <p:ph type="dt" sz="half" idx="10"/>
          </p:nvPr>
        </p:nvSpPr>
        <p:spPr/>
        <p:txBody>
          <a:bodyPr/>
          <a:lstStyle/>
          <a:p>
            <a:fld id="{E32B9D19-1489-4DD7-ABC2-271D31D0816E}" type="datetimeFigureOut">
              <a:rPr lang="en-GB" smtClean="0"/>
              <a:t>24/04/2024</a:t>
            </a:fld>
            <a:endParaRPr lang="en-GB"/>
          </a:p>
        </p:txBody>
      </p:sp>
      <p:sp>
        <p:nvSpPr>
          <p:cNvPr id="5" name="Footer Placeholder 4">
            <a:extLst>
              <a:ext uri="{FF2B5EF4-FFF2-40B4-BE49-F238E27FC236}">
                <a16:creationId xmlns:a16="http://schemas.microsoft.com/office/drawing/2014/main" id="{6F0CF8B8-A7C7-498F-3287-4855D4CEFE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42D633-DAA3-7A83-110F-08F3460DAE9C}"/>
              </a:ext>
            </a:extLst>
          </p:cNvPr>
          <p:cNvSpPr>
            <a:spLocks noGrp="1"/>
          </p:cNvSpPr>
          <p:nvPr>
            <p:ph type="sldNum" sz="quarter" idx="12"/>
          </p:nvPr>
        </p:nvSpPr>
        <p:spPr/>
        <p:txBody>
          <a:bodyPr/>
          <a:lstStyle/>
          <a:p>
            <a:fld id="{04B356E3-88C8-4DA6-BAE2-44BEED0C0232}" type="slidenum">
              <a:rPr lang="en-GB" smtClean="0"/>
              <a:t>‹#›</a:t>
            </a:fld>
            <a:endParaRPr lang="en-GB"/>
          </a:p>
        </p:txBody>
      </p:sp>
    </p:spTree>
    <p:extLst>
      <p:ext uri="{BB962C8B-B14F-4D97-AF65-F5344CB8AC3E}">
        <p14:creationId xmlns:p14="http://schemas.microsoft.com/office/powerpoint/2010/main" val="152768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A8DC-4DA8-E973-0C5E-82552CA95C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3321AA-E85B-187B-2EBD-91A6C0E8E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829C7D-76FD-7703-542F-325B34DEFE41}"/>
              </a:ext>
            </a:extLst>
          </p:cNvPr>
          <p:cNvSpPr>
            <a:spLocks noGrp="1"/>
          </p:cNvSpPr>
          <p:nvPr>
            <p:ph type="dt" sz="half" idx="10"/>
          </p:nvPr>
        </p:nvSpPr>
        <p:spPr/>
        <p:txBody>
          <a:bodyPr/>
          <a:lstStyle/>
          <a:p>
            <a:fld id="{E32B9D19-1489-4DD7-ABC2-271D31D0816E}" type="datetimeFigureOut">
              <a:rPr lang="en-GB" smtClean="0"/>
              <a:t>24/04/2024</a:t>
            </a:fld>
            <a:endParaRPr lang="en-GB"/>
          </a:p>
        </p:txBody>
      </p:sp>
      <p:sp>
        <p:nvSpPr>
          <p:cNvPr id="5" name="Footer Placeholder 4">
            <a:extLst>
              <a:ext uri="{FF2B5EF4-FFF2-40B4-BE49-F238E27FC236}">
                <a16:creationId xmlns:a16="http://schemas.microsoft.com/office/drawing/2014/main" id="{81DDB92D-2999-269C-0EE3-2835260D2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FDAD4E-F0ED-934E-3FEA-50C528E6A6E4}"/>
              </a:ext>
            </a:extLst>
          </p:cNvPr>
          <p:cNvSpPr>
            <a:spLocks noGrp="1"/>
          </p:cNvSpPr>
          <p:nvPr>
            <p:ph type="sldNum" sz="quarter" idx="12"/>
          </p:nvPr>
        </p:nvSpPr>
        <p:spPr/>
        <p:txBody>
          <a:bodyPr/>
          <a:lstStyle/>
          <a:p>
            <a:fld id="{04B356E3-88C8-4DA6-BAE2-44BEED0C0232}" type="slidenum">
              <a:rPr lang="en-GB" smtClean="0"/>
              <a:t>‹#›</a:t>
            </a:fld>
            <a:endParaRPr lang="en-GB"/>
          </a:p>
        </p:txBody>
      </p:sp>
    </p:spTree>
    <p:extLst>
      <p:ext uri="{BB962C8B-B14F-4D97-AF65-F5344CB8AC3E}">
        <p14:creationId xmlns:p14="http://schemas.microsoft.com/office/powerpoint/2010/main" val="101220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7C58D8-B850-76E7-F04C-4F2517A267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80C211-2D9A-5D8E-CA30-C0796F9AD3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55CD41-843B-1472-122B-F3840B49B71E}"/>
              </a:ext>
            </a:extLst>
          </p:cNvPr>
          <p:cNvSpPr>
            <a:spLocks noGrp="1"/>
          </p:cNvSpPr>
          <p:nvPr>
            <p:ph type="dt" sz="half" idx="10"/>
          </p:nvPr>
        </p:nvSpPr>
        <p:spPr/>
        <p:txBody>
          <a:bodyPr/>
          <a:lstStyle/>
          <a:p>
            <a:fld id="{E32B9D19-1489-4DD7-ABC2-271D31D0816E}" type="datetimeFigureOut">
              <a:rPr lang="en-GB" smtClean="0"/>
              <a:t>24/04/2024</a:t>
            </a:fld>
            <a:endParaRPr lang="en-GB"/>
          </a:p>
        </p:txBody>
      </p:sp>
      <p:sp>
        <p:nvSpPr>
          <p:cNvPr id="5" name="Footer Placeholder 4">
            <a:extLst>
              <a:ext uri="{FF2B5EF4-FFF2-40B4-BE49-F238E27FC236}">
                <a16:creationId xmlns:a16="http://schemas.microsoft.com/office/drawing/2014/main" id="{84DA5E2F-FA2C-2BCF-8FE4-595C00FF3B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7B8759-FF2A-4274-E8C0-2E15D790A8C5}"/>
              </a:ext>
            </a:extLst>
          </p:cNvPr>
          <p:cNvSpPr>
            <a:spLocks noGrp="1"/>
          </p:cNvSpPr>
          <p:nvPr>
            <p:ph type="sldNum" sz="quarter" idx="12"/>
          </p:nvPr>
        </p:nvSpPr>
        <p:spPr/>
        <p:txBody>
          <a:bodyPr/>
          <a:lstStyle/>
          <a:p>
            <a:fld id="{04B356E3-88C8-4DA6-BAE2-44BEED0C0232}" type="slidenum">
              <a:rPr lang="en-GB" smtClean="0"/>
              <a:t>‹#›</a:t>
            </a:fld>
            <a:endParaRPr lang="en-GB"/>
          </a:p>
        </p:txBody>
      </p:sp>
    </p:spTree>
    <p:extLst>
      <p:ext uri="{BB962C8B-B14F-4D97-AF65-F5344CB8AC3E}">
        <p14:creationId xmlns:p14="http://schemas.microsoft.com/office/powerpoint/2010/main" val="131636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1285-650A-4E19-974E-26084F255D72}"/>
              </a:ext>
            </a:extLst>
          </p:cNvPr>
          <p:cNvSpPr>
            <a:spLocks noGrp="1"/>
          </p:cNvSpPr>
          <p:nvPr>
            <p:ph type="title"/>
          </p:nvPr>
        </p:nvSpPr>
        <p:spPr>
          <a:xfrm>
            <a:off x="598768" y="521184"/>
            <a:ext cx="9248617" cy="763600"/>
          </a:xfrm>
        </p:spPr>
        <p:txBody>
          <a:bodyPr/>
          <a:lstStyle>
            <a:lvl1pPr>
              <a:defRPr b="1">
                <a:solidFill>
                  <a:schemeClr val="accent1"/>
                </a:solidFill>
                <a:latin typeface="Franklin Gothic" panose="020B0604020202020204" charset="0"/>
                <a:cs typeface="Franklin Gothic" panose="020B0604020202020204" charset="0"/>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F776DB8-7A4E-40F6-93EE-AA75FF818B30}"/>
              </a:ext>
            </a:extLst>
          </p:cNvPr>
          <p:cNvSpPr>
            <a:spLocks noGrp="1"/>
          </p:cNvSpPr>
          <p:nvPr>
            <p:ph type="sldNum" idx="10"/>
          </p:nvPr>
        </p:nvSpPr>
        <p:spPr/>
        <p:txBody>
          <a:bodyPr/>
          <a:lstStyle/>
          <a:p>
            <a:fld id="{00000000-1234-1234-1234-123412341234}" type="slidenum">
              <a:rPr lang="en" smtClean="0"/>
              <a:pPr/>
              <a:t>‹#›</a:t>
            </a:fld>
            <a:endParaRPr lang="en"/>
          </a:p>
        </p:txBody>
      </p:sp>
      <p:sp>
        <p:nvSpPr>
          <p:cNvPr id="5" name="Content Placeholder 4">
            <a:extLst>
              <a:ext uri="{FF2B5EF4-FFF2-40B4-BE49-F238E27FC236}">
                <a16:creationId xmlns:a16="http://schemas.microsoft.com/office/drawing/2014/main" id="{E3E7413F-5E3C-40C8-8362-BA3E1E1FE6EF}"/>
              </a:ext>
            </a:extLst>
          </p:cNvPr>
          <p:cNvSpPr>
            <a:spLocks noGrp="1"/>
          </p:cNvSpPr>
          <p:nvPr>
            <p:ph sz="quarter" idx="11"/>
          </p:nvPr>
        </p:nvSpPr>
        <p:spPr>
          <a:xfrm>
            <a:off x="598115" y="1519767"/>
            <a:ext cx="9248619" cy="5111751"/>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Google Shape;27;p5">
            <a:extLst>
              <a:ext uri="{FF2B5EF4-FFF2-40B4-BE49-F238E27FC236}">
                <a16:creationId xmlns:a16="http://schemas.microsoft.com/office/drawing/2014/main" id="{E367B717-B9A7-4F6A-8025-4D28E5AA29CB}"/>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a:off x="-476700" y="365634"/>
            <a:ext cx="1075467" cy="1074701"/>
          </a:xfrm>
          <a:prstGeom prst="rect">
            <a:avLst/>
          </a:prstGeom>
          <a:noFill/>
          <a:ln>
            <a:noFill/>
          </a:ln>
        </p:spPr>
      </p:pic>
    </p:spTree>
    <p:extLst>
      <p:ext uri="{BB962C8B-B14F-4D97-AF65-F5344CB8AC3E}">
        <p14:creationId xmlns:p14="http://schemas.microsoft.com/office/powerpoint/2010/main" val="3703203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hasCustomPrompt="1"/>
          </p:nvPr>
        </p:nvSpPr>
        <p:spPr>
          <a:xfrm>
            <a:off x="266633" y="2325000"/>
            <a:ext cx="7989200" cy="2208000"/>
          </a:xfrm>
          <a:prstGeom prst="rect">
            <a:avLst/>
          </a:prstGeom>
        </p:spPr>
        <p:txBody>
          <a:bodyPr spcFirstLastPara="1" wrap="square" lIns="91425" tIns="91425" rIns="91425" bIns="91425" anchor="b" anchorCtr="0">
            <a:noAutofit/>
          </a:bodyPr>
          <a:lstStyle>
            <a:lvl1pPr lvl="0">
              <a:spcBef>
                <a:spcPts val="0"/>
              </a:spcBef>
              <a:spcAft>
                <a:spcPts val="0"/>
              </a:spcAft>
              <a:buClr>
                <a:srgbClr val="5C2684"/>
              </a:buClr>
              <a:buSzPts val="5200"/>
              <a:buFont typeface="Franklin Gothic"/>
              <a:buNone/>
              <a:defRPr sz="6933" b="1">
                <a:solidFill>
                  <a:schemeClr val="accent1"/>
                </a:solidFill>
                <a:latin typeface="Franklin Gothic"/>
                <a:ea typeface="Franklin Gothic"/>
                <a:cs typeface="Franklin Gothic"/>
                <a:sym typeface="Franklin Gothic"/>
              </a:defRPr>
            </a:lvl1pPr>
            <a:lvl2pPr lvl="1">
              <a:spcBef>
                <a:spcPts val="0"/>
              </a:spcBef>
              <a:spcAft>
                <a:spcPts val="0"/>
              </a:spcAft>
              <a:buSzPts val="5200"/>
              <a:buFont typeface="Franklin Gothic"/>
              <a:buNone/>
              <a:defRPr sz="6933">
                <a:latin typeface="Franklin Gothic"/>
                <a:ea typeface="Franklin Gothic"/>
                <a:cs typeface="Franklin Gothic"/>
                <a:sym typeface="Franklin Gothic"/>
              </a:defRPr>
            </a:lvl2pPr>
            <a:lvl3pPr lvl="2">
              <a:spcBef>
                <a:spcPts val="0"/>
              </a:spcBef>
              <a:spcAft>
                <a:spcPts val="0"/>
              </a:spcAft>
              <a:buSzPts val="5200"/>
              <a:buFont typeface="Franklin Gothic"/>
              <a:buNone/>
              <a:defRPr sz="6933">
                <a:latin typeface="Franklin Gothic"/>
                <a:ea typeface="Franklin Gothic"/>
                <a:cs typeface="Franklin Gothic"/>
                <a:sym typeface="Franklin Gothic"/>
              </a:defRPr>
            </a:lvl3pPr>
            <a:lvl4pPr lvl="3">
              <a:spcBef>
                <a:spcPts val="0"/>
              </a:spcBef>
              <a:spcAft>
                <a:spcPts val="0"/>
              </a:spcAft>
              <a:buSzPts val="5200"/>
              <a:buFont typeface="Franklin Gothic"/>
              <a:buNone/>
              <a:defRPr sz="6933">
                <a:latin typeface="Franklin Gothic"/>
                <a:ea typeface="Franklin Gothic"/>
                <a:cs typeface="Franklin Gothic"/>
                <a:sym typeface="Franklin Gothic"/>
              </a:defRPr>
            </a:lvl4pPr>
            <a:lvl5pPr lvl="4">
              <a:spcBef>
                <a:spcPts val="0"/>
              </a:spcBef>
              <a:spcAft>
                <a:spcPts val="0"/>
              </a:spcAft>
              <a:buSzPts val="5200"/>
              <a:buFont typeface="Franklin Gothic"/>
              <a:buNone/>
              <a:defRPr sz="6933">
                <a:latin typeface="Franklin Gothic"/>
                <a:ea typeface="Franklin Gothic"/>
                <a:cs typeface="Franklin Gothic"/>
                <a:sym typeface="Franklin Gothic"/>
              </a:defRPr>
            </a:lvl5pPr>
            <a:lvl6pPr lvl="5">
              <a:spcBef>
                <a:spcPts val="0"/>
              </a:spcBef>
              <a:spcAft>
                <a:spcPts val="0"/>
              </a:spcAft>
              <a:buSzPts val="5200"/>
              <a:buFont typeface="Franklin Gothic"/>
              <a:buNone/>
              <a:defRPr sz="6933">
                <a:latin typeface="Franklin Gothic"/>
                <a:ea typeface="Franklin Gothic"/>
                <a:cs typeface="Franklin Gothic"/>
                <a:sym typeface="Franklin Gothic"/>
              </a:defRPr>
            </a:lvl6pPr>
            <a:lvl7pPr lvl="6">
              <a:spcBef>
                <a:spcPts val="0"/>
              </a:spcBef>
              <a:spcAft>
                <a:spcPts val="0"/>
              </a:spcAft>
              <a:buSzPts val="5200"/>
              <a:buFont typeface="Franklin Gothic"/>
              <a:buNone/>
              <a:defRPr sz="6933">
                <a:latin typeface="Franklin Gothic"/>
                <a:ea typeface="Franklin Gothic"/>
                <a:cs typeface="Franklin Gothic"/>
                <a:sym typeface="Franklin Gothic"/>
              </a:defRPr>
            </a:lvl7pPr>
            <a:lvl8pPr lvl="7">
              <a:spcBef>
                <a:spcPts val="0"/>
              </a:spcBef>
              <a:spcAft>
                <a:spcPts val="0"/>
              </a:spcAft>
              <a:buSzPts val="5200"/>
              <a:buFont typeface="Franklin Gothic"/>
              <a:buNone/>
              <a:defRPr sz="6933">
                <a:latin typeface="Franklin Gothic"/>
                <a:ea typeface="Franklin Gothic"/>
                <a:cs typeface="Franklin Gothic"/>
                <a:sym typeface="Franklin Gothic"/>
              </a:defRPr>
            </a:lvl8pPr>
            <a:lvl9pPr lvl="8">
              <a:spcBef>
                <a:spcPts val="0"/>
              </a:spcBef>
              <a:spcAft>
                <a:spcPts val="0"/>
              </a:spcAft>
              <a:buSzPts val="5200"/>
              <a:buFont typeface="Franklin Gothic"/>
              <a:buNone/>
              <a:defRPr sz="6933">
                <a:latin typeface="Franklin Gothic"/>
                <a:ea typeface="Franklin Gothic"/>
                <a:cs typeface="Franklin Gothic"/>
                <a:sym typeface="Franklin Gothic"/>
              </a:defRPr>
            </a:lvl9pPr>
          </a:lstStyle>
          <a:p>
            <a:r>
              <a:rPr lang="en-US"/>
              <a:t>Presentation Title Goes Here</a:t>
            </a:r>
          </a:p>
        </p:txBody>
      </p:sp>
      <p:pic>
        <p:nvPicPr>
          <p:cNvPr id="4" name="Google Shape;35;p6">
            <a:extLst>
              <a:ext uri="{FF2B5EF4-FFF2-40B4-BE49-F238E27FC236}">
                <a16:creationId xmlns:a16="http://schemas.microsoft.com/office/drawing/2014/main" id="{B838BA83-222C-42B6-8538-55A8FA939284}"/>
              </a:ext>
            </a:extLst>
          </p:cNvPr>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10218933" y="1845356"/>
            <a:ext cx="3946135" cy="3949160"/>
          </a:xfrm>
          <a:prstGeom prst="rect">
            <a:avLst/>
          </a:prstGeom>
          <a:noFill/>
          <a:ln>
            <a:noFill/>
          </a:ln>
        </p:spPr>
      </p:pic>
    </p:spTree>
    <p:extLst>
      <p:ext uri="{BB962C8B-B14F-4D97-AF65-F5344CB8AC3E}">
        <p14:creationId xmlns:p14="http://schemas.microsoft.com/office/powerpoint/2010/main" val="1980413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hasCustomPrompt="1"/>
          </p:nvPr>
        </p:nvSpPr>
        <p:spPr>
          <a:xfrm>
            <a:off x="266633" y="4291832"/>
            <a:ext cx="59888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5C2684"/>
              </a:buClr>
              <a:buSzPts val="2500"/>
              <a:buFont typeface="Franklin Gothic"/>
              <a:buNone/>
              <a:defRPr sz="3333">
                <a:solidFill>
                  <a:schemeClr val="accent2"/>
                </a:solidFill>
                <a:latin typeface="Franklin Gothic"/>
                <a:ea typeface="Franklin Gothic"/>
                <a:cs typeface="Franklin Gothic"/>
                <a:sym typeface="Franklin Gothic"/>
              </a:defRPr>
            </a:lvl1pPr>
            <a:lvl2pPr lvl="1">
              <a:spcBef>
                <a:spcPts val="0"/>
              </a:spcBef>
              <a:spcAft>
                <a:spcPts val="0"/>
              </a:spcAft>
              <a:buSzPts val="2800"/>
              <a:buFont typeface="Franklin Gothic"/>
              <a:buNone/>
              <a:defRPr>
                <a:latin typeface="Franklin Gothic"/>
                <a:ea typeface="Franklin Gothic"/>
                <a:cs typeface="Franklin Gothic"/>
                <a:sym typeface="Franklin Gothic"/>
              </a:defRPr>
            </a:lvl2pPr>
            <a:lvl3pPr lvl="2">
              <a:spcBef>
                <a:spcPts val="0"/>
              </a:spcBef>
              <a:spcAft>
                <a:spcPts val="0"/>
              </a:spcAft>
              <a:buSzPts val="2800"/>
              <a:buFont typeface="Franklin Gothic"/>
              <a:buNone/>
              <a:defRPr>
                <a:latin typeface="Franklin Gothic"/>
                <a:ea typeface="Franklin Gothic"/>
                <a:cs typeface="Franklin Gothic"/>
                <a:sym typeface="Franklin Gothic"/>
              </a:defRPr>
            </a:lvl3pPr>
            <a:lvl4pPr lvl="3">
              <a:spcBef>
                <a:spcPts val="0"/>
              </a:spcBef>
              <a:spcAft>
                <a:spcPts val="0"/>
              </a:spcAft>
              <a:buSzPts val="2800"/>
              <a:buFont typeface="Franklin Gothic"/>
              <a:buNone/>
              <a:defRPr>
                <a:latin typeface="Franklin Gothic"/>
                <a:ea typeface="Franklin Gothic"/>
                <a:cs typeface="Franklin Gothic"/>
                <a:sym typeface="Franklin Gothic"/>
              </a:defRPr>
            </a:lvl4pPr>
            <a:lvl5pPr lvl="4">
              <a:spcBef>
                <a:spcPts val="0"/>
              </a:spcBef>
              <a:spcAft>
                <a:spcPts val="0"/>
              </a:spcAft>
              <a:buSzPts val="2800"/>
              <a:buFont typeface="Franklin Gothic"/>
              <a:buNone/>
              <a:defRPr>
                <a:latin typeface="Franklin Gothic"/>
                <a:ea typeface="Franklin Gothic"/>
                <a:cs typeface="Franklin Gothic"/>
                <a:sym typeface="Franklin Gothic"/>
              </a:defRPr>
            </a:lvl5pPr>
            <a:lvl6pPr lvl="5">
              <a:spcBef>
                <a:spcPts val="0"/>
              </a:spcBef>
              <a:spcAft>
                <a:spcPts val="0"/>
              </a:spcAft>
              <a:buSzPts val="2800"/>
              <a:buFont typeface="Franklin Gothic"/>
              <a:buNone/>
              <a:defRPr>
                <a:latin typeface="Franklin Gothic"/>
                <a:ea typeface="Franklin Gothic"/>
                <a:cs typeface="Franklin Gothic"/>
                <a:sym typeface="Franklin Gothic"/>
              </a:defRPr>
            </a:lvl6pPr>
            <a:lvl7pPr lvl="6">
              <a:spcBef>
                <a:spcPts val="0"/>
              </a:spcBef>
              <a:spcAft>
                <a:spcPts val="0"/>
              </a:spcAft>
              <a:buSzPts val="2800"/>
              <a:buFont typeface="Franklin Gothic"/>
              <a:buNone/>
              <a:defRPr>
                <a:latin typeface="Franklin Gothic"/>
                <a:ea typeface="Franklin Gothic"/>
                <a:cs typeface="Franklin Gothic"/>
                <a:sym typeface="Franklin Gothic"/>
              </a:defRPr>
            </a:lvl7pPr>
            <a:lvl8pPr lvl="7">
              <a:spcBef>
                <a:spcPts val="0"/>
              </a:spcBef>
              <a:spcAft>
                <a:spcPts val="0"/>
              </a:spcAft>
              <a:buSzPts val="2800"/>
              <a:buFont typeface="Franklin Gothic"/>
              <a:buNone/>
              <a:defRPr>
                <a:latin typeface="Franklin Gothic"/>
                <a:ea typeface="Franklin Gothic"/>
                <a:cs typeface="Franklin Gothic"/>
                <a:sym typeface="Franklin Gothic"/>
              </a:defRPr>
            </a:lvl8pPr>
            <a:lvl9pPr lvl="8">
              <a:spcBef>
                <a:spcPts val="0"/>
              </a:spcBef>
              <a:spcAft>
                <a:spcPts val="0"/>
              </a:spcAft>
              <a:buSzPts val="2800"/>
              <a:buFont typeface="Franklin Gothic"/>
              <a:buNone/>
              <a:defRPr>
                <a:latin typeface="Franklin Gothic"/>
                <a:ea typeface="Franklin Gothic"/>
                <a:cs typeface="Franklin Gothic"/>
                <a:sym typeface="Franklin Gothic"/>
              </a:defRPr>
            </a:lvl9pPr>
          </a:lstStyle>
          <a:p>
            <a:r>
              <a:rPr lang="en-US"/>
              <a:t>Add name here</a:t>
            </a:r>
            <a:endParaRPr/>
          </a:p>
        </p:txBody>
      </p:sp>
      <p:sp>
        <p:nvSpPr>
          <p:cNvPr id="15" name="Google Shape;15;p3"/>
          <p:cNvSpPr txBox="1">
            <a:spLocks noGrp="1"/>
          </p:cNvSpPr>
          <p:nvPr>
            <p:ph type="title" idx="2" hasCustomPrompt="1"/>
          </p:nvPr>
        </p:nvSpPr>
        <p:spPr>
          <a:xfrm>
            <a:off x="266634" y="2190648"/>
            <a:ext cx="8108333" cy="2084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800"/>
              <a:buFont typeface="Franklin Gothic"/>
              <a:buNone/>
              <a:defRPr sz="6933" b="1">
                <a:solidFill>
                  <a:srgbClr val="5C2684"/>
                </a:solidFill>
                <a:latin typeface="Franklin Gothic"/>
                <a:ea typeface="Franklin Gothic"/>
                <a:cs typeface="Franklin Gothic"/>
                <a:sym typeface="Franklin Gothic"/>
              </a:defRPr>
            </a:lvl1pPr>
            <a:lvl2pPr lvl="1" rtl="0">
              <a:spcBef>
                <a:spcPts val="0"/>
              </a:spcBef>
              <a:spcAft>
                <a:spcPts val="0"/>
              </a:spcAft>
              <a:buSzPts val="2800"/>
              <a:buFont typeface="Franklin Gothic"/>
              <a:buNone/>
              <a:defRPr b="1">
                <a:latin typeface="Franklin Gothic"/>
                <a:ea typeface="Franklin Gothic"/>
                <a:cs typeface="Franklin Gothic"/>
                <a:sym typeface="Franklin Gothic"/>
              </a:defRPr>
            </a:lvl2pPr>
            <a:lvl3pPr lvl="2" rtl="0">
              <a:spcBef>
                <a:spcPts val="0"/>
              </a:spcBef>
              <a:spcAft>
                <a:spcPts val="0"/>
              </a:spcAft>
              <a:buSzPts val="2800"/>
              <a:buFont typeface="Franklin Gothic"/>
              <a:buNone/>
              <a:defRPr b="1">
                <a:latin typeface="Franklin Gothic"/>
                <a:ea typeface="Franklin Gothic"/>
                <a:cs typeface="Franklin Gothic"/>
                <a:sym typeface="Franklin Gothic"/>
              </a:defRPr>
            </a:lvl3pPr>
            <a:lvl4pPr lvl="3" rtl="0">
              <a:spcBef>
                <a:spcPts val="0"/>
              </a:spcBef>
              <a:spcAft>
                <a:spcPts val="0"/>
              </a:spcAft>
              <a:buSzPts val="2800"/>
              <a:buFont typeface="Franklin Gothic"/>
              <a:buNone/>
              <a:defRPr b="1">
                <a:latin typeface="Franklin Gothic"/>
                <a:ea typeface="Franklin Gothic"/>
                <a:cs typeface="Franklin Gothic"/>
                <a:sym typeface="Franklin Gothic"/>
              </a:defRPr>
            </a:lvl4pPr>
            <a:lvl5pPr lvl="4" rtl="0">
              <a:spcBef>
                <a:spcPts val="0"/>
              </a:spcBef>
              <a:spcAft>
                <a:spcPts val="0"/>
              </a:spcAft>
              <a:buSzPts val="2800"/>
              <a:buFont typeface="Franklin Gothic"/>
              <a:buNone/>
              <a:defRPr b="1">
                <a:latin typeface="Franklin Gothic"/>
                <a:ea typeface="Franklin Gothic"/>
                <a:cs typeface="Franklin Gothic"/>
                <a:sym typeface="Franklin Gothic"/>
              </a:defRPr>
            </a:lvl5pPr>
            <a:lvl6pPr lvl="5" rtl="0">
              <a:spcBef>
                <a:spcPts val="0"/>
              </a:spcBef>
              <a:spcAft>
                <a:spcPts val="0"/>
              </a:spcAft>
              <a:buSzPts val="2800"/>
              <a:buFont typeface="Franklin Gothic"/>
              <a:buNone/>
              <a:defRPr b="1">
                <a:latin typeface="Franklin Gothic"/>
                <a:ea typeface="Franklin Gothic"/>
                <a:cs typeface="Franklin Gothic"/>
                <a:sym typeface="Franklin Gothic"/>
              </a:defRPr>
            </a:lvl6pPr>
            <a:lvl7pPr lvl="6" rtl="0">
              <a:spcBef>
                <a:spcPts val="0"/>
              </a:spcBef>
              <a:spcAft>
                <a:spcPts val="0"/>
              </a:spcAft>
              <a:buSzPts val="2800"/>
              <a:buFont typeface="Franklin Gothic"/>
              <a:buNone/>
              <a:defRPr b="1">
                <a:latin typeface="Franklin Gothic"/>
                <a:ea typeface="Franklin Gothic"/>
                <a:cs typeface="Franklin Gothic"/>
                <a:sym typeface="Franklin Gothic"/>
              </a:defRPr>
            </a:lvl7pPr>
            <a:lvl8pPr lvl="7" rtl="0">
              <a:spcBef>
                <a:spcPts val="0"/>
              </a:spcBef>
              <a:spcAft>
                <a:spcPts val="0"/>
              </a:spcAft>
              <a:buSzPts val="2800"/>
              <a:buFont typeface="Franklin Gothic"/>
              <a:buNone/>
              <a:defRPr b="1">
                <a:latin typeface="Franklin Gothic"/>
                <a:ea typeface="Franklin Gothic"/>
                <a:cs typeface="Franklin Gothic"/>
                <a:sym typeface="Franklin Gothic"/>
              </a:defRPr>
            </a:lvl8pPr>
            <a:lvl9pPr lvl="8" rtl="0">
              <a:spcBef>
                <a:spcPts val="0"/>
              </a:spcBef>
              <a:spcAft>
                <a:spcPts val="0"/>
              </a:spcAft>
              <a:buSzPts val="2800"/>
              <a:buFont typeface="Franklin Gothic"/>
              <a:buNone/>
              <a:defRPr b="1">
                <a:latin typeface="Franklin Gothic"/>
                <a:ea typeface="Franklin Gothic"/>
                <a:cs typeface="Franklin Gothic"/>
                <a:sym typeface="Franklin Gothic"/>
              </a:defRPr>
            </a:lvl9pPr>
          </a:lstStyle>
          <a:p>
            <a:r>
              <a:rPr lang="en-US"/>
              <a:t>Presentation Title Goes Here</a:t>
            </a:r>
            <a:endParaRPr/>
          </a:p>
        </p:txBody>
      </p:sp>
      <p:pic>
        <p:nvPicPr>
          <p:cNvPr id="16" name="Google Shape;16;p3"/>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0075867" y="1575634"/>
            <a:ext cx="2116133" cy="4716433"/>
          </a:xfrm>
          <a:prstGeom prst="rect">
            <a:avLst/>
          </a:prstGeom>
          <a:noFill/>
          <a:ln>
            <a:noFill/>
          </a:ln>
        </p:spPr>
      </p:pic>
    </p:spTree>
    <p:extLst>
      <p:ext uri="{BB962C8B-B14F-4D97-AF65-F5344CB8AC3E}">
        <p14:creationId xmlns:p14="http://schemas.microsoft.com/office/powerpoint/2010/main" val="213320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3550933"/>
            <a:ext cx="59888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5C2684"/>
              </a:buClr>
              <a:buSzPts val="2500"/>
              <a:buFont typeface="Franklin Gothic"/>
              <a:buNone/>
              <a:defRPr sz="3333">
                <a:solidFill>
                  <a:schemeClr val="accent2"/>
                </a:solidFill>
                <a:latin typeface="Franklin Gothic"/>
                <a:ea typeface="Franklin Gothic"/>
                <a:cs typeface="Franklin Gothic"/>
                <a:sym typeface="Franklin Gothic"/>
              </a:defRPr>
            </a:lvl1pPr>
            <a:lvl2pPr lvl="1">
              <a:spcBef>
                <a:spcPts val="0"/>
              </a:spcBef>
              <a:spcAft>
                <a:spcPts val="0"/>
              </a:spcAft>
              <a:buSzPts val="2800"/>
              <a:buFont typeface="Franklin Gothic"/>
              <a:buNone/>
              <a:defRPr>
                <a:latin typeface="Franklin Gothic"/>
                <a:ea typeface="Franklin Gothic"/>
                <a:cs typeface="Franklin Gothic"/>
                <a:sym typeface="Franklin Gothic"/>
              </a:defRPr>
            </a:lvl2pPr>
            <a:lvl3pPr lvl="2">
              <a:spcBef>
                <a:spcPts val="0"/>
              </a:spcBef>
              <a:spcAft>
                <a:spcPts val="0"/>
              </a:spcAft>
              <a:buSzPts val="2800"/>
              <a:buFont typeface="Franklin Gothic"/>
              <a:buNone/>
              <a:defRPr>
                <a:latin typeface="Franklin Gothic"/>
                <a:ea typeface="Franklin Gothic"/>
                <a:cs typeface="Franklin Gothic"/>
                <a:sym typeface="Franklin Gothic"/>
              </a:defRPr>
            </a:lvl3pPr>
            <a:lvl4pPr lvl="3">
              <a:spcBef>
                <a:spcPts val="0"/>
              </a:spcBef>
              <a:spcAft>
                <a:spcPts val="0"/>
              </a:spcAft>
              <a:buSzPts val="2800"/>
              <a:buFont typeface="Franklin Gothic"/>
              <a:buNone/>
              <a:defRPr>
                <a:latin typeface="Franklin Gothic"/>
                <a:ea typeface="Franklin Gothic"/>
                <a:cs typeface="Franklin Gothic"/>
                <a:sym typeface="Franklin Gothic"/>
              </a:defRPr>
            </a:lvl4pPr>
            <a:lvl5pPr lvl="4">
              <a:spcBef>
                <a:spcPts val="0"/>
              </a:spcBef>
              <a:spcAft>
                <a:spcPts val="0"/>
              </a:spcAft>
              <a:buSzPts val="2800"/>
              <a:buFont typeface="Franklin Gothic"/>
              <a:buNone/>
              <a:defRPr>
                <a:latin typeface="Franklin Gothic"/>
                <a:ea typeface="Franklin Gothic"/>
                <a:cs typeface="Franklin Gothic"/>
                <a:sym typeface="Franklin Gothic"/>
              </a:defRPr>
            </a:lvl5pPr>
            <a:lvl6pPr lvl="5">
              <a:spcBef>
                <a:spcPts val="0"/>
              </a:spcBef>
              <a:spcAft>
                <a:spcPts val="0"/>
              </a:spcAft>
              <a:buSzPts val="2800"/>
              <a:buFont typeface="Franklin Gothic"/>
              <a:buNone/>
              <a:defRPr>
                <a:latin typeface="Franklin Gothic"/>
                <a:ea typeface="Franklin Gothic"/>
                <a:cs typeface="Franklin Gothic"/>
                <a:sym typeface="Franklin Gothic"/>
              </a:defRPr>
            </a:lvl6pPr>
            <a:lvl7pPr lvl="6">
              <a:spcBef>
                <a:spcPts val="0"/>
              </a:spcBef>
              <a:spcAft>
                <a:spcPts val="0"/>
              </a:spcAft>
              <a:buSzPts val="2800"/>
              <a:buFont typeface="Franklin Gothic"/>
              <a:buNone/>
              <a:defRPr>
                <a:latin typeface="Franklin Gothic"/>
                <a:ea typeface="Franklin Gothic"/>
                <a:cs typeface="Franklin Gothic"/>
                <a:sym typeface="Franklin Gothic"/>
              </a:defRPr>
            </a:lvl7pPr>
            <a:lvl8pPr lvl="7">
              <a:spcBef>
                <a:spcPts val="0"/>
              </a:spcBef>
              <a:spcAft>
                <a:spcPts val="0"/>
              </a:spcAft>
              <a:buSzPts val="2800"/>
              <a:buFont typeface="Franklin Gothic"/>
              <a:buNone/>
              <a:defRPr>
                <a:latin typeface="Franklin Gothic"/>
                <a:ea typeface="Franklin Gothic"/>
                <a:cs typeface="Franklin Gothic"/>
                <a:sym typeface="Franklin Gothic"/>
              </a:defRPr>
            </a:lvl8pPr>
            <a:lvl9pPr lvl="8">
              <a:spcBef>
                <a:spcPts val="0"/>
              </a:spcBef>
              <a:spcAft>
                <a:spcPts val="0"/>
              </a:spcAft>
              <a:buSzPts val="2800"/>
              <a:buFont typeface="Franklin Gothic"/>
              <a:buNone/>
              <a:defRPr>
                <a:latin typeface="Franklin Gothic"/>
                <a:ea typeface="Franklin Gothic"/>
                <a:cs typeface="Franklin Gothic"/>
                <a:sym typeface="Franklin Gothic"/>
              </a:defRPr>
            </a:lvl9pPr>
          </a:lstStyle>
          <a:p>
            <a:r>
              <a:rPr lang="en-US"/>
              <a:t>Click to edit Master title style</a:t>
            </a:r>
            <a:endParaRPr/>
          </a:p>
        </p:txBody>
      </p:sp>
      <p:sp>
        <p:nvSpPr>
          <p:cNvPr id="15" name="Google Shape;15;p3"/>
          <p:cNvSpPr txBox="1">
            <a:spLocks noGrp="1"/>
          </p:cNvSpPr>
          <p:nvPr>
            <p:ph type="title" idx="2"/>
          </p:nvPr>
        </p:nvSpPr>
        <p:spPr>
          <a:xfrm>
            <a:off x="415600" y="1466800"/>
            <a:ext cx="7680400" cy="2084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800"/>
              <a:buFont typeface="Franklin Gothic"/>
              <a:buNone/>
              <a:defRPr b="1">
                <a:solidFill>
                  <a:srgbClr val="5C2684"/>
                </a:solidFill>
                <a:latin typeface="Franklin Gothic"/>
                <a:ea typeface="Franklin Gothic"/>
                <a:cs typeface="Franklin Gothic"/>
                <a:sym typeface="Franklin Gothic"/>
              </a:defRPr>
            </a:lvl1pPr>
            <a:lvl2pPr lvl="1" rtl="0">
              <a:spcBef>
                <a:spcPts val="0"/>
              </a:spcBef>
              <a:spcAft>
                <a:spcPts val="0"/>
              </a:spcAft>
              <a:buSzPts val="2800"/>
              <a:buFont typeface="Franklin Gothic"/>
              <a:buNone/>
              <a:defRPr b="1">
                <a:latin typeface="Franklin Gothic"/>
                <a:ea typeface="Franklin Gothic"/>
                <a:cs typeface="Franklin Gothic"/>
                <a:sym typeface="Franklin Gothic"/>
              </a:defRPr>
            </a:lvl2pPr>
            <a:lvl3pPr lvl="2" rtl="0">
              <a:spcBef>
                <a:spcPts val="0"/>
              </a:spcBef>
              <a:spcAft>
                <a:spcPts val="0"/>
              </a:spcAft>
              <a:buSzPts val="2800"/>
              <a:buFont typeface="Franklin Gothic"/>
              <a:buNone/>
              <a:defRPr b="1">
                <a:latin typeface="Franklin Gothic"/>
                <a:ea typeface="Franklin Gothic"/>
                <a:cs typeface="Franklin Gothic"/>
                <a:sym typeface="Franklin Gothic"/>
              </a:defRPr>
            </a:lvl3pPr>
            <a:lvl4pPr lvl="3" rtl="0">
              <a:spcBef>
                <a:spcPts val="0"/>
              </a:spcBef>
              <a:spcAft>
                <a:spcPts val="0"/>
              </a:spcAft>
              <a:buSzPts val="2800"/>
              <a:buFont typeface="Franklin Gothic"/>
              <a:buNone/>
              <a:defRPr b="1">
                <a:latin typeface="Franklin Gothic"/>
                <a:ea typeface="Franklin Gothic"/>
                <a:cs typeface="Franklin Gothic"/>
                <a:sym typeface="Franklin Gothic"/>
              </a:defRPr>
            </a:lvl4pPr>
            <a:lvl5pPr lvl="4" rtl="0">
              <a:spcBef>
                <a:spcPts val="0"/>
              </a:spcBef>
              <a:spcAft>
                <a:spcPts val="0"/>
              </a:spcAft>
              <a:buSzPts val="2800"/>
              <a:buFont typeface="Franklin Gothic"/>
              <a:buNone/>
              <a:defRPr b="1">
                <a:latin typeface="Franklin Gothic"/>
                <a:ea typeface="Franklin Gothic"/>
                <a:cs typeface="Franklin Gothic"/>
                <a:sym typeface="Franklin Gothic"/>
              </a:defRPr>
            </a:lvl5pPr>
            <a:lvl6pPr lvl="5" rtl="0">
              <a:spcBef>
                <a:spcPts val="0"/>
              </a:spcBef>
              <a:spcAft>
                <a:spcPts val="0"/>
              </a:spcAft>
              <a:buSzPts val="2800"/>
              <a:buFont typeface="Franklin Gothic"/>
              <a:buNone/>
              <a:defRPr b="1">
                <a:latin typeface="Franklin Gothic"/>
                <a:ea typeface="Franklin Gothic"/>
                <a:cs typeface="Franklin Gothic"/>
                <a:sym typeface="Franklin Gothic"/>
              </a:defRPr>
            </a:lvl6pPr>
            <a:lvl7pPr lvl="6" rtl="0">
              <a:spcBef>
                <a:spcPts val="0"/>
              </a:spcBef>
              <a:spcAft>
                <a:spcPts val="0"/>
              </a:spcAft>
              <a:buSzPts val="2800"/>
              <a:buFont typeface="Franklin Gothic"/>
              <a:buNone/>
              <a:defRPr b="1">
                <a:latin typeface="Franklin Gothic"/>
                <a:ea typeface="Franklin Gothic"/>
                <a:cs typeface="Franklin Gothic"/>
                <a:sym typeface="Franklin Gothic"/>
              </a:defRPr>
            </a:lvl7pPr>
            <a:lvl8pPr lvl="7" rtl="0">
              <a:spcBef>
                <a:spcPts val="0"/>
              </a:spcBef>
              <a:spcAft>
                <a:spcPts val="0"/>
              </a:spcAft>
              <a:buSzPts val="2800"/>
              <a:buFont typeface="Franklin Gothic"/>
              <a:buNone/>
              <a:defRPr b="1">
                <a:latin typeface="Franklin Gothic"/>
                <a:ea typeface="Franklin Gothic"/>
                <a:cs typeface="Franklin Gothic"/>
                <a:sym typeface="Franklin Gothic"/>
              </a:defRPr>
            </a:lvl8pPr>
            <a:lvl9pPr lvl="8" rtl="0">
              <a:spcBef>
                <a:spcPts val="0"/>
              </a:spcBef>
              <a:spcAft>
                <a:spcPts val="0"/>
              </a:spcAft>
              <a:buSzPts val="2800"/>
              <a:buFont typeface="Franklin Gothic"/>
              <a:buNone/>
              <a:defRPr b="1">
                <a:latin typeface="Franklin Gothic"/>
                <a:ea typeface="Franklin Gothic"/>
                <a:cs typeface="Franklin Gothic"/>
                <a:sym typeface="Franklin Gothic"/>
              </a:defRPr>
            </a:lvl9pPr>
          </a:lstStyle>
          <a:p>
            <a:r>
              <a:rPr lang="en-US"/>
              <a:t>Click to edit Master title style</a:t>
            </a:r>
            <a:endParaRPr/>
          </a:p>
        </p:txBody>
      </p:sp>
      <p:pic>
        <p:nvPicPr>
          <p:cNvPr id="16" name="Google Shape;16;p3"/>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0075867" y="1575634"/>
            <a:ext cx="2116133" cy="4716433"/>
          </a:xfrm>
          <a:prstGeom prst="rect">
            <a:avLst/>
          </a:prstGeom>
          <a:noFill/>
          <a:ln>
            <a:noFill/>
          </a:ln>
        </p:spPr>
      </p:pic>
    </p:spTree>
    <p:extLst>
      <p:ext uri="{BB962C8B-B14F-4D97-AF65-F5344CB8AC3E}">
        <p14:creationId xmlns:p14="http://schemas.microsoft.com/office/powerpoint/2010/main" val="2786770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large column" type="twoColTx" preserve="1">
  <p:cSld name="Title and large column">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873067" y="604000"/>
            <a:ext cx="955733" cy="6017193"/>
          </a:xfrm>
          <a:prstGeom prst="rect">
            <a:avLst/>
          </a:prstGeom>
        </p:spPr>
        <p:txBody>
          <a:bodyPr spcFirstLastPara="1" vert="vert270" wrap="square" lIns="91425" tIns="91425" rIns="91425" bIns="91425" anchor="t" anchorCtr="0">
            <a:noAutofit/>
          </a:bodyPr>
          <a:lstStyle>
            <a:lvl1pPr lvl="0" algn="ctr">
              <a:spcBef>
                <a:spcPts val="0"/>
              </a:spcBef>
              <a:spcAft>
                <a:spcPts val="0"/>
              </a:spcAft>
              <a:buClr>
                <a:srgbClr val="5C2684"/>
              </a:buClr>
              <a:buSzPts val="2000"/>
              <a:buFont typeface="Franklin Gothic"/>
              <a:buNone/>
              <a:defRPr sz="2667" b="1">
                <a:solidFill>
                  <a:srgbClr val="5C2684"/>
                </a:solidFill>
                <a:latin typeface="Franklin Gothic"/>
                <a:ea typeface="Franklin Gothic"/>
                <a:cs typeface="Franklin Gothic"/>
                <a:sym typeface="Franklin Gothic"/>
              </a:defRPr>
            </a:lvl1pPr>
            <a:lvl2pPr lvl="1">
              <a:spcBef>
                <a:spcPts val="0"/>
              </a:spcBef>
              <a:spcAft>
                <a:spcPts val="0"/>
              </a:spcAft>
              <a:buSzPts val="2000"/>
              <a:buFont typeface="Franklin Gothic"/>
              <a:buNone/>
              <a:defRPr sz="2667">
                <a:latin typeface="Franklin Gothic"/>
                <a:ea typeface="Franklin Gothic"/>
                <a:cs typeface="Franklin Gothic"/>
                <a:sym typeface="Franklin Gothic"/>
              </a:defRPr>
            </a:lvl2pPr>
            <a:lvl3pPr lvl="2">
              <a:spcBef>
                <a:spcPts val="0"/>
              </a:spcBef>
              <a:spcAft>
                <a:spcPts val="0"/>
              </a:spcAft>
              <a:buSzPts val="2000"/>
              <a:buFont typeface="Franklin Gothic"/>
              <a:buNone/>
              <a:defRPr sz="2667">
                <a:latin typeface="Franklin Gothic"/>
                <a:ea typeface="Franklin Gothic"/>
                <a:cs typeface="Franklin Gothic"/>
                <a:sym typeface="Franklin Gothic"/>
              </a:defRPr>
            </a:lvl3pPr>
            <a:lvl4pPr lvl="3">
              <a:spcBef>
                <a:spcPts val="0"/>
              </a:spcBef>
              <a:spcAft>
                <a:spcPts val="0"/>
              </a:spcAft>
              <a:buSzPts val="2000"/>
              <a:buFont typeface="Franklin Gothic"/>
              <a:buNone/>
              <a:defRPr sz="2667">
                <a:latin typeface="Franklin Gothic"/>
                <a:ea typeface="Franklin Gothic"/>
                <a:cs typeface="Franklin Gothic"/>
                <a:sym typeface="Franklin Gothic"/>
              </a:defRPr>
            </a:lvl4pPr>
            <a:lvl5pPr lvl="4">
              <a:spcBef>
                <a:spcPts val="0"/>
              </a:spcBef>
              <a:spcAft>
                <a:spcPts val="0"/>
              </a:spcAft>
              <a:buSzPts val="2000"/>
              <a:buFont typeface="Franklin Gothic"/>
              <a:buNone/>
              <a:defRPr sz="2667">
                <a:latin typeface="Franklin Gothic"/>
                <a:ea typeface="Franklin Gothic"/>
                <a:cs typeface="Franklin Gothic"/>
                <a:sym typeface="Franklin Gothic"/>
              </a:defRPr>
            </a:lvl5pPr>
            <a:lvl6pPr lvl="5">
              <a:spcBef>
                <a:spcPts val="0"/>
              </a:spcBef>
              <a:spcAft>
                <a:spcPts val="0"/>
              </a:spcAft>
              <a:buSzPts val="2000"/>
              <a:buFont typeface="Franklin Gothic"/>
              <a:buNone/>
              <a:defRPr sz="2667">
                <a:latin typeface="Franklin Gothic"/>
                <a:ea typeface="Franklin Gothic"/>
                <a:cs typeface="Franklin Gothic"/>
                <a:sym typeface="Franklin Gothic"/>
              </a:defRPr>
            </a:lvl6pPr>
            <a:lvl7pPr lvl="6">
              <a:spcBef>
                <a:spcPts val="0"/>
              </a:spcBef>
              <a:spcAft>
                <a:spcPts val="0"/>
              </a:spcAft>
              <a:buSzPts val="2000"/>
              <a:buFont typeface="Franklin Gothic"/>
              <a:buNone/>
              <a:defRPr sz="2667">
                <a:latin typeface="Franklin Gothic"/>
                <a:ea typeface="Franklin Gothic"/>
                <a:cs typeface="Franklin Gothic"/>
                <a:sym typeface="Franklin Gothic"/>
              </a:defRPr>
            </a:lvl7pPr>
            <a:lvl8pPr lvl="7">
              <a:spcBef>
                <a:spcPts val="0"/>
              </a:spcBef>
              <a:spcAft>
                <a:spcPts val="0"/>
              </a:spcAft>
              <a:buSzPts val="2000"/>
              <a:buFont typeface="Franklin Gothic"/>
              <a:buNone/>
              <a:defRPr sz="2667">
                <a:latin typeface="Franklin Gothic"/>
                <a:ea typeface="Franklin Gothic"/>
                <a:cs typeface="Franklin Gothic"/>
                <a:sym typeface="Franklin Gothic"/>
              </a:defRPr>
            </a:lvl8pPr>
            <a:lvl9pPr lvl="8">
              <a:spcBef>
                <a:spcPts val="0"/>
              </a:spcBef>
              <a:spcAft>
                <a:spcPts val="0"/>
              </a:spcAft>
              <a:buSzPts val="2000"/>
              <a:buFont typeface="Franklin Gothic"/>
              <a:buNone/>
              <a:defRPr sz="2667">
                <a:latin typeface="Franklin Gothic"/>
                <a:ea typeface="Franklin Gothic"/>
                <a:cs typeface="Franklin Gothic"/>
                <a:sym typeface="Franklin Gothic"/>
              </a:defRPr>
            </a:lvl9pPr>
          </a:lstStyle>
          <a:p>
            <a:r>
              <a:rPr lang="en-US"/>
              <a:t>Click to edit Master title style</a:t>
            </a:r>
            <a:endParaRPr/>
          </a:p>
        </p:txBody>
      </p:sp>
      <p:sp>
        <p:nvSpPr>
          <p:cNvPr id="20" name="Google Shape;20;p4"/>
          <p:cNvSpPr txBox="1">
            <a:spLocks noGrp="1"/>
          </p:cNvSpPr>
          <p:nvPr>
            <p:ph type="body" idx="1"/>
          </p:nvPr>
        </p:nvSpPr>
        <p:spPr>
          <a:xfrm>
            <a:off x="2103101" y="1536633"/>
            <a:ext cx="9695003" cy="508456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rgbClr val="434343"/>
              </a:buClr>
              <a:buSzPts val="1400"/>
              <a:buFont typeface="Franklin Gothic"/>
              <a:buChar char="●"/>
              <a:defRPr sz="2400">
                <a:solidFill>
                  <a:schemeClr val="bg2"/>
                </a:solidFill>
                <a:latin typeface="Franklin Gothic"/>
                <a:ea typeface="Franklin Gothic"/>
                <a:cs typeface="Franklin Gothic"/>
                <a:sym typeface="Franklin Gothic"/>
              </a:defRPr>
            </a:lvl1pPr>
            <a:lvl2pPr marL="1219170" lvl="1"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2pPr>
            <a:lvl3pPr marL="1828754" lvl="2"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2438339" lvl="3"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3047924" lvl="4"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3657509" lvl="5"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4267093" lvl="6"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4876678" lvl="7"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5486263" lvl="8" indent="-423323">
              <a:spcBef>
                <a:spcPts val="2133"/>
              </a:spcBef>
              <a:spcAft>
                <a:spcPts val="2133"/>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Click to edit Master text styles</a:t>
            </a:r>
          </a:p>
        </p:txBody>
      </p:sp>
      <p:pic>
        <p:nvPicPr>
          <p:cNvPr id="21" name="Google Shape;21;p4"/>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476700" y="365634"/>
            <a:ext cx="1075467" cy="1074701"/>
          </a:xfrm>
          <a:prstGeom prst="rect">
            <a:avLst/>
          </a:prstGeom>
          <a:noFill/>
          <a:ln>
            <a:noFill/>
          </a:ln>
        </p:spPr>
      </p:pic>
      <p:sp>
        <p:nvSpPr>
          <p:cNvPr id="22" name="Google Shape;22;p4"/>
          <p:cNvSpPr txBox="1">
            <a:spLocks noGrp="1"/>
          </p:cNvSpPr>
          <p:nvPr>
            <p:ph type="title" idx="2"/>
          </p:nvPr>
        </p:nvSpPr>
        <p:spPr>
          <a:xfrm>
            <a:off x="2103100" y="604000"/>
            <a:ext cx="7595067" cy="5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A7B5"/>
              </a:buClr>
              <a:buSzPts val="1400"/>
              <a:buFont typeface="Franklin Gothic"/>
              <a:buNone/>
              <a:defRPr sz="2667" b="1">
                <a:solidFill>
                  <a:srgbClr val="00A7B5"/>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667" b="1">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b="1">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b="1">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b="1">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b="1">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b="1">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b="1">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b="1">
                <a:latin typeface="Franklin Gothic"/>
                <a:ea typeface="Franklin Gothic"/>
                <a:cs typeface="Franklin Gothic"/>
                <a:sym typeface="Franklin Gothic"/>
              </a:defRPr>
            </a:lvl9pPr>
          </a:lstStyle>
          <a:p>
            <a:r>
              <a:rPr lang="en-US"/>
              <a:t>Click to edit Master title style</a:t>
            </a:r>
            <a:endParaRPr/>
          </a:p>
        </p:txBody>
      </p:sp>
    </p:spTree>
    <p:extLst>
      <p:ext uri="{BB962C8B-B14F-4D97-AF65-F5344CB8AC3E}">
        <p14:creationId xmlns:p14="http://schemas.microsoft.com/office/powerpoint/2010/main" val="552306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large column 1" preserve="1">
  <p:cSld name="Title and large column 1">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873066" y="604000"/>
            <a:ext cx="6966399" cy="5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000"/>
              <a:buFont typeface="Franklin Gothic"/>
              <a:buNone/>
              <a:defRPr sz="2667" b="1">
                <a:solidFill>
                  <a:srgbClr val="5C2684"/>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667">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a:latin typeface="Franklin Gothic"/>
                <a:ea typeface="Franklin Gothic"/>
                <a:cs typeface="Franklin Gothic"/>
                <a:sym typeface="Franklin Gothic"/>
              </a:defRPr>
            </a:lvl9pPr>
          </a:lstStyle>
          <a:p>
            <a:r>
              <a:rPr lang="en-US"/>
              <a:t>Click to edit Master title style</a:t>
            </a:r>
            <a:endParaRPr/>
          </a:p>
        </p:txBody>
      </p:sp>
      <p:sp>
        <p:nvSpPr>
          <p:cNvPr id="32" name="Google Shape;32;p6"/>
          <p:cNvSpPr txBox="1">
            <a:spLocks noGrp="1"/>
          </p:cNvSpPr>
          <p:nvPr>
            <p:ph type="body" idx="1"/>
          </p:nvPr>
        </p:nvSpPr>
        <p:spPr>
          <a:xfrm>
            <a:off x="873067" y="1968575"/>
            <a:ext cx="6966400" cy="4123259"/>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434343"/>
              </a:buClr>
              <a:buSzPts val="1400"/>
              <a:buFont typeface="Franklin Gothic"/>
              <a:buChar char="●"/>
              <a:defRPr sz="1867">
                <a:solidFill>
                  <a:srgbClr val="434343"/>
                </a:solidFill>
                <a:latin typeface="Franklin Gothic"/>
                <a:ea typeface="Franklin Gothic"/>
                <a:cs typeface="Franklin Gothic"/>
                <a:sym typeface="Franklin Gothic"/>
              </a:defRPr>
            </a:lvl1pPr>
            <a:lvl2pPr marL="1219170" lvl="1"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2pPr>
            <a:lvl3pPr marL="1828754" lvl="2"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2438339" lvl="3"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3047924" lvl="4"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3657509" lvl="5"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4267093" lvl="6"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4876678" lvl="7"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5486263" lvl="8" indent="-423323" rtl="0">
              <a:spcBef>
                <a:spcPts val="2133"/>
              </a:spcBef>
              <a:spcAft>
                <a:spcPts val="2133"/>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Click to edit Master text styles</a:t>
            </a:r>
          </a:p>
        </p:txBody>
      </p:sp>
      <p:pic>
        <p:nvPicPr>
          <p:cNvPr id="33" name="Google Shape;33;p6"/>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476700" y="365634"/>
            <a:ext cx="1075467" cy="1074701"/>
          </a:xfrm>
          <a:prstGeom prst="rect">
            <a:avLst/>
          </a:prstGeom>
          <a:noFill/>
          <a:ln>
            <a:noFill/>
          </a:ln>
        </p:spPr>
      </p:pic>
      <p:sp>
        <p:nvSpPr>
          <p:cNvPr id="34" name="Google Shape;34;p6"/>
          <p:cNvSpPr txBox="1">
            <a:spLocks noGrp="1"/>
          </p:cNvSpPr>
          <p:nvPr>
            <p:ph type="title" idx="2"/>
          </p:nvPr>
        </p:nvSpPr>
        <p:spPr>
          <a:xfrm>
            <a:off x="873065" y="1322312"/>
            <a:ext cx="6966400" cy="525953"/>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A7B5"/>
              </a:buClr>
              <a:buSzPts val="1400"/>
              <a:buFont typeface="Franklin Gothic"/>
              <a:buNone/>
              <a:defRPr sz="1867" b="1">
                <a:solidFill>
                  <a:srgbClr val="00A7B5"/>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667" b="1">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b="1">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b="1">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b="1">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b="1">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b="1">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b="1">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b="1">
                <a:latin typeface="Franklin Gothic"/>
                <a:ea typeface="Franklin Gothic"/>
                <a:cs typeface="Franklin Gothic"/>
                <a:sym typeface="Franklin Gothic"/>
              </a:defRPr>
            </a:lvl9pPr>
          </a:lstStyle>
          <a:p>
            <a:r>
              <a:rPr lang="en-US"/>
              <a:t>Click to edit Master title style</a:t>
            </a:r>
            <a:endParaRPr/>
          </a:p>
        </p:txBody>
      </p:sp>
      <p:pic>
        <p:nvPicPr>
          <p:cNvPr id="35" name="Google Shape;35;p6"/>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82067" y="1848264"/>
            <a:ext cx="3946135" cy="3949160"/>
          </a:xfrm>
          <a:prstGeom prst="rect">
            <a:avLst/>
          </a:prstGeom>
          <a:noFill/>
          <a:ln>
            <a:noFill/>
          </a:ln>
        </p:spPr>
      </p:pic>
      <p:sp>
        <p:nvSpPr>
          <p:cNvPr id="36" name="Google Shape;36;p6"/>
          <p:cNvSpPr txBox="1">
            <a:spLocks noGrp="1"/>
          </p:cNvSpPr>
          <p:nvPr>
            <p:ph type="body" idx="3"/>
          </p:nvPr>
        </p:nvSpPr>
        <p:spPr>
          <a:xfrm>
            <a:off x="8922533" y="2999651"/>
            <a:ext cx="2265200" cy="1646400"/>
          </a:xfrm>
          <a:prstGeom prst="rect">
            <a:avLst/>
          </a:prstGeom>
        </p:spPr>
        <p:txBody>
          <a:bodyPr spcFirstLastPara="1" wrap="square" lIns="91425" tIns="91425" rIns="91425" bIns="91425" anchor="t" anchorCtr="0">
            <a:noAutofit/>
          </a:bodyPr>
          <a:lstStyle>
            <a:lvl1pPr marL="122764" lvl="0" indent="-122764" rtl="0">
              <a:spcBef>
                <a:spcPts val="0"/>
              </a:spcBef>
              <a:spcAft>
                <a:spcPts val="0"/>
              </a:spcAft>
              <a:buClr>
                <a:srgbClr val="434343"/>
              </a:buClr>
              <a:buSzPts val="1000"/>
              <a:buFont typeface="Arial" panose="020B0604020202020204" pitchFamily="34" charset="0"/>
              <a:buChar char="•"/>
              <a:defRPr sz="1333">
                <a:solidFill>
                  <a:srgbClr val="434343"/>
                </a:solidFill>
                <a:latin typeface="Franklin Gothic"/>
                <a:ea typeface="Franklin Gothic"/>
                <a:cs typeface="Franklin Gothic"/>
                <a:sym typeface="Franklin Gothic"/>
              </a:defRPr>
            </a:lvl1pPr>
            <a:lvl2pPr marL="1219170" lvl="1"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2pPr>
            <a:lvl3pPr marL="1828754" lvl="2"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3pPr>
            <a:lvl4pPr marL="2438339" lvl="3"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4pPr>
            <a:lvl5pPr marL="3047924" lvl="4"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5pPr>
            <a:lvl6pPr marL="3657509" lvl="5"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6pPr>
            <a:lvl7pPr marL="4267093" lvl="6"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7pPr>
            <a:lvl8pPr marL="4876678" lvl="7"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8pPr>
            <a:lvl9pPr marL="5486263" lvl="8" indent="-389457" rtl="0">
              <a:spcBef>
                <a:spcPts val="2133"/>
              </a:spcBef>
              <a:spcAft>
                <a:spcPts val="2133"/>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9pPr>
          </a:lstStyle>
          <a:p>
            <a:pPr lvl="0"/>
            <a:r>
              <a:rPr lang="en-US"/>
              <a:t>Click to edit Master text styles</a:t>
            </a:r>
          </a:p>
        </p:txBody>
      </p:sp>
      <p:pic>
        <p:nvPicPr>
          <p:cNvPr id="37" name="Google Shape;37;p6"/>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9864832" y="159394"/>
            <a:ext cx="2131643" cy="828937"/>
          </a:xfrm>
          <a:prstGeom prst="rect">
            <a:avLst/>
          </a:prstGeom>
          <a:noFill/>
          <a:ln>
            <a:noFill/>
          </a:ln>
        </p:spPr>
      </p:pic>
    </p:spTree>
    <p:extLst>
      <p:ext uri="{BB962C8B-B14F-4D97-AF65-F5344CB8AC3E}">
        <p14:creationId xmlns:p14="http://schemas.microsoft.com/office/powerpoint/2010/main" val="3533416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large column 2" preserve="1">
  <p:cSld name="Title and large column 2">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752968" y="604000"/>
            <a:ext cx="9088033" cy="5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000"/>
              <a:buFont typeface="Franklin Gothic"/>
              <a:buNone/>
              <a:defRPr sz="2667" b="1">
                <a:solidFill>
                  <a:srgbClr val="5C2684"/>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667">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a:latin typeface="Franklin Gothic"/>
                <a:ea typeface="Franklin Gothic"/>
                <a:cs typeface="Franklin Gothic"/>
                <a:sym typeface="Franklin Gothic"/>
              </a:defRPr>
            </a:lvl9pPr>
          </a:lstStyle>
          <a:p>
            <a:r>
              <a:rPr lang="en-US"/>
              <a:t>Click to edit Master title style</a:t>
            </a:r>
            <a:endParaRPr/>
          </a:p>
        </p:txBody>
      </p:sp>
      <p:sp>
        <p:nvSpPr>
          <p:cNvPr id="26" name="Google Shape;26;p5"/>
          <p:cNvSpPr txBox="1">
            <a:spLocks noGrp="1"/>
          </p:cNvSpPr>
          <p:nvPr>
            <p:ph type="body" idx="1"/>
          </p:nvPr>
        </p:nvSpPr>
        <p:spPr>
          <a:xfrm>
            <a:off x="5000200" y="1440335"/>
            <a:ext cx="4840800" cy="4651399"/>
          </a:xfrm>
          <a:prstGeom prst="rect">
            <a:avLst/>
          </a:prstGeom>
        </p:spPr>
        <p:txBody>
          <a:bodyPr spcFirstLastPara="1" wrap="square" lIns="91425" tIns="91425" rIns="91425" bIns="91425" anchor="t" anchorCtr="0">
            <a:noAutofit/>
          </a:bodyPr>
          <a:lstStyle>
            <a:lvl1pPr marL="355591" lvl="0" indent="-169329" rtl="0">
              <a:spcBef>
                <a:spcPts val="0"/>
              </a:spcBef>
              <a:spcAft>
                <a:spcPts val="0"/>
              </a:spcAft>
              <a:buClrTx/>
              <a:buSzPts val="1400"/>
              <a:buFont typeface="Arial" panose="020B0604020202020204" pitchFamily="34" charset="0"/>
              <a:buChar char="•"/>
              <a:defRPr sz="1867">
                <a:solidFill>
                  <a:schemeClr val="bg2"/>
                </a:solidFill>
                <a:latin typeface="Franklin Gothic"/>
                <a:ea typeface="Franklin Gothic"/>
                <a:cs typeface="Franklin Gothic"/>
                <a:sym typeface="Franklin Gothic"/>
              </a:defRPr>
            </a:lvl1pPr>
            <a:lvl2pPr marL="795847" lvl="1" indent="0" rtl="0">
              <a:spcBef>
                <a:spcPts val="2133"/>
              </a:spcBef>
              <a:spcAft>
                <a:spcPts val="0"/>
              </a:spcAft>
              <a:buClr>
                <a:srgbClr val="434343"/>
              </a:buClr>
              <a:buSzPts val="1400"/>
              <a:buFont typeface="Franklin Gothic"/>
              <a:buNone/>
              <a:defRPr>
                <a:solidFill>
                  <a:srgbClr val="434343"/>
                </a:solidFill>
                <a:latin typeface="Franklin Gothic"/>
                <a:ea typeface="Franklin Gothic"/>
                <a:cs typeface="Franklin Gothic"/>
                <a:sym typeface="Franklin Gothic"/>
              </a:defRPr>
            </a:lvl2pPr>
            <a:lvl3pPr marL="1828754" lvl="2"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2438339" lvl="3"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3047924" lvl="4"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3657509" lvl="5"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4267093" lvl="6"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4876678" lvl="7"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5486263" lvl="8" indent="-423323" rtl="0">
              <a:spcBef>
                <a:spcPts val="2133"/>
              </a:spcBef>
              <a:spcAft>
                <a:spcPts val="2133"/>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Click to edit Master text styles</a:t>
            </a:r>
          </a:p>
        </p:txBody>
      </p:sp>
      <p:sp>
        <p:nvSpPr>
          <p:cNvPr id="28" name="Google Shape;28;p5"/>
          <p:cNvSpPr txBox="1">
            <a:spLocks noGrp="1"/>
          </p:cNvSpPr>
          <p:nvPr>
            <p:ph type="title" idx="2"/>
          </p:nvPr>
        </p:nvSpPr>
        <p:spPr>
          <a:xfrm>
            <a:off x="752967" y="1440335"/>
            <a:ext cx="4119600" cy="4651396"/>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A7B5"/>
              </a:buClr>
              <a:buSzPts val="1400"/>
              <a:buFont typeface="Franklin Gothic"/>
              <a:buNone/>
              <a:defRPr sz="1867" b="1">
                <a:solidFill>
                  <a:srgbClr val="00A7B5"/>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667" b="1">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b="1">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b="1">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b="1">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b="1">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b="1">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b="1">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b="1">
                <a:latin typeface="Franklin Gothic"/>
                <a:ea typeface="Franklin Gothic"/>
                <a:cs typeface="Franklin Gothic"/>
                <a:sym typeface="Franklin Gothic"/>
              </a:defRPr>
            </a:lvl9pPr>
          </a:lstStyle>
          <a:p>
            <a:r>
              <a:rPr lang="en-US"/>
              <a:t>Click to edit Master title style</a:t>
            </a:r>
            <a:endParaRPr/>
          </a:p>
        </p:txBody>
      </p:sp>
      <p:pic>
        <p:nvPicPr>
          <p:cNvPr id="29" name="Google Shape;29;p5"/>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9864832" y="159394"/>
            <a:ext cx="2131643" cy="828937"/>
          </a:xfrm>
          <a:prstGeom prst="rect">
            <a:avLst/>
          </a:prstGeom>
          <a:noFill/>
          <a:ln>
            <a:noFill/>
          </a:ln>
        </p:spPr>
      </p:pic>
    </p:spTree>
    <p:extLst>
      <p:ext uri="{BB962C8B-B14F-4D97-AF65-F5344CB8AC3E}">
        <p14:creationId xmlns:p14="http://schemas.microsoft.com/office/powerpoint/2010/main" val="69144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umbered">
    <p:spTree>
      <p:nvGrpSpPr>
        <p:cNvPr id="1" name=""/>
        <p:cNvGrpSpPr/>
        <p:nvPr/>
      </p:nvGrpSpPr>
      <p:grpSpPr>
        <a:xfrm>
          <a:off x="0" y="0"/>
          <a:ext cx="0" cy="0"/>
          <a:chOff x="0" y="0"/>
          <a:chExt cx="0" cy="0"/>
        </a:xfrm>
      </p:grpSpPr>
      <p:sp>
        <p:nvSpPr>
          <p:cNvPr id="2" name="Text Placeholder 2"/>
          <p:cNvSpPr>
            <a:spLocks noGrp="1"/>
          </p:cNvSpPr>
          <p:nvPr>
            <p:ph type="body" sz="quarter" idx="11" hasCustomPrompt="1"/>
          </p:nvPr>
        </p:nvSpPr>
        <p:spPr>
          <a:xfrm>
            <a:off x="1082677" y="401099"/>
            <a:ext cx="10588625" cy="535527"/>
          </a:xfrm>
          <a:prstGeom prst="rect">
            <a:avLst/>
          </a:prstGeom>
        </p:spPr>
        <p:txBody>
          <a:bodyPr anchor="t"/>
          <a:lstStyle>
            <a:lvl1pPr marL="0" indent="0">
              <a:buNone/>
              <a:defRPr lang="en-US" sz="2800" b="1" kern="1200" dirty="0" smtClean="0">
                <a:solidFill>
                  <a:schemeClr val="accent5"/>
                </a:solidFill>
                <a:latin typeface="Arial" panose="020B0604020202020204" pitchFamily="34" charset="0"/>
                <a:ea typeface="+mn-ea"/>
                <a:cs typeface="Arial" panose="020B0604020202020204" pitchFamily="34" charset="0"/>
              </a:defRPr>
            </a:lvl1pPr>
          </a:lstStyle>
          <a:p>
            <a:r>
              <a:rPr lang="en-US"/>
              <a:t>INSERT PRESENTATION SUBHEADING</a:t>
            </a:r>
          </a:p>
        </p:txBody>
      </p:sp>
      <p:sp>
        <p:nvSpPr>
          <p:cNvPr id="3" name="Text Placeholder 10"/>
          <p:cNvSpPr>
            <a:spLocks noGrp="1"/>
          </p:cNvSpPr>
          <p:nvPr>
            <p:ph type="body" sz="quarter" idx="12" hasCustomPrompt="1"/>
          </p:nvPr>
        </p:nvSpPr>
        <p:spPr>
          <a:xfrm>
            <a:off x="1082675" y="823912"/>
            <a:ext cx="10584611" cy="517525"/>
          </a:xfrm>
          <a:prstGeom prst="rect">
            <a:avLst/>
          </a:prstGeom>
        </p:spPr>
        <p:txBody>
          <a:bodyPr anchor="t"/>
          <a:lstStyle>
            <a:lvl1pPr marL="0" indent="0">
              <a:buNone/>
              <a:defRPr sz="2000" b="0"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a:t>Subheading detail</a:t>
            </a:r>
          </a:p>
        </p:txBody>
      </p:sp>
      <p:sp>
        <p:nvSpPr>
          <p:cNvPr id="8" name="Picture Placeholder 7"/>
          <p:cNvSpPr>
            <a:spLocks noGrp="1"/>
          </p:cNvSpPr>
          <p:nvPr>
            <p:ph type="pic" sz="quarter" idx="15"/>
          </p:nvPr>
        </p:nvSpPr>
        <p:spPr>
          <a:xfrm>
            <a:off x="7683501" y="1943100"/>
            <a:ext cx="3983039" cy="4495800"/>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stStyle>
          <a:p>
            <a:endParaRPr lang="en-GB"/>
          </a:p>
        </p:txBody>
      </p:sp>
      <p:sp>
        <p:nvSpPr>
          <p:cNvPr id="6" name="Text Placeholder 4"/>
          <p:cNvSpPr>
            <a:spLocks noGrp="1"/>
          </p:cNvSpPr>
          <p:nvPr>
            <p:ph type="body" sz="quarter" idx="13"/>
          </p:nvPr>
        </p:nvSpPr>
        <p:spPr>
          <a:xfrm>
            <a:off x="1082676" y="1943100"/>
            <a:ext cx="6461125" cy="4495800"/>
          </a:xfrm>
          <a:prstGeom prst="rect">
            <a:avLst/>
          </a:prstGeom>
        </p:spPr>
        <p:txBody>
          <a:bodyPr/>
          <a:lstStyle>
            <a:lvl1pPr marL="457189" indent="-457189">
              <a:spcBef>
                <a:spcPts val="0"/>
              </a:spcBef>
              <a:spcAft>
                <a:spcPts val="1200"/>
              </a:spcAft>
              <a:buClr>
                <a:schemeClr val="accent5"/>
              </a:buClr>
              <a:buFont typeface="+mj-lt"/>
              <a:buAutoNum type="arabicPeriod"/>
              <a:defRPr sz="2400" b="0">
                <a:solidFill>
                  <a:schemeClr val="tx1">
                    <a:lumMod val="65000"/>
                    <a:lumOff val="35000"/>
                  </a:schemeClr>
                </a:solidFill>
                <a:latin typeface="Arial" panose="020B0604020202020204" pitchFamily="34" charset="0"/>
                <a:cs typeface="Arial" panose="020B0604020202020204" pitchFamily="34" charset="0"/>
              </a:defRPr>
            </a:lvl1pPr>
            <a:lvl2pPr marL="457189" indent="-457189">
              <a:spcBef>
                <a:spcPts val="0"/>
              </a:spcBef>
              <a:spcAft>
                <a:spcPts val="1200"/>
              </a:spcAft>
              <a:buClr>
                <a:schemeClr val="accent2"/>
              </a:buClr>
              <a:buFont typeface="+mj-lt"/>
              <a:buAutoNum type="arabicPeriod"/>
              <a:defRPr sz="2400" b="0">
                <a:solidFill>
                  <a:schemeClr val="tx1">
                    <a:lumMod val="65000"/>
                    <a:lumOff val="35000"/>
                  </a:schemeClr>
                </a:solidFill>
                <a:latin typeface="Arial" panose="020B0604020202020204" pitchFamily="34" charset="0"/>
                <a:cs typeface="Arial" panose="020B0604020202020204" pitchFamily="34" charset="0"/>
              </a:defRPr>
            </a:lvl2pPr>
            <a:lvl3pPr marL="457189" indent="-457189">
              <a:spcBef>
                <a:spcPts val="0"/>
              </a:spcBef>
              <a:spcAft>
                <a:spcPts val="1200"/>
              </a:spcAft>
              <a:buFont typeface="+mj-lt"/>
              <a:buAutoNum type="arabicPeriod"/>
              <a:defRPr sz="2400" b="0">
                <a:solidFill>
                  <a:schemeClr val="tx1">
                    <a:lumMod val="65000"/>
                    <a:lumOff val="35000"/>
                  </a:schemeClr>
                </a:solidFill>
                <a:latin typeface="Arial" panose="020B0604020202020204" pitchFamily="34" charset="0"/>
                <a:cs typeface="Arial" panose="020B0604020202020204" pitchFamily="34" charset="0"/>
              </a:defRPr>
            </a:lvl3pPr>
            <a:lvl4pPr marL="457189" indent="-457189">
              <a:spcBef>
                <a:spcPts val="0"/>
              </a:spcBef>
              <a:spcAft>
                <a:spcPts val="1200"/>
              </a:spcAft>
              <a:buClr>
                <a:schemeClr val="accent1"/>
              </a:buClr>
              <a:buFont typeface="+mj-lt"/>
              <a:buAutoNum type="arabicPeriod"/>
              <a:defRPr sz="2400" b="0">
                <a:solidFill>
                  <a:schemeClr val="tx1">
                    <a:lumMod val="65000"/>
                    <a:lumOff val="35000"/>
                  </a:schemeClr>
                </a:solidFill>
                <a:latin typeface="Arial" panose="020B0604020202020204" pitchFamily="34" charset="0"/>
                <a:cs typeface="Arial" panose="020B0604020202020204" pitchFamily="34" charset="0"/>
              </a:defRPr>
            </a:lvl4pPr>
            <a:lvl5pPr marL="444489" indent="-444489">
              <a:defRPr sz="24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5088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C0D4-D193-386A-3F70-1AA0BF7D82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086377-E376-4C59-DFE4-C97CD4BB0A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9068D-2F08-8E99-EC18-7399D20A9364}"/>
              </a:ext>
            </a:extLst>
          </p:cNvPr>
          <p:cNvSpPr>
            <a:spLocks noGrp="1"/>
          </p:cNvSpPr>
          <p:nvPr>
            <p:ph type="dt" sz="half" idx="10"/>
          </p:nvPr>
        </p:nvSpPr>
        <p:spPr/>
        <p:txBody>
          <a:bodyPr/>
          <a:lstStyle/>
          <a:p>
            <a:fld id="{E32B9D19-1489-4DD7-ABC2-271D31D0816E}" type="datetimeFigureOut">
              <a:rPr lang="en-GB" smtClean="0"/>
              <a:t>24/04/2024</a:t>
            </a:fld>
            <a:endParaRPr lang="en-GB"/>
          </a:p>
        </p:txBody>
      </p:sp>
      <p:sp>
        <p:nvSpPr>
          <p:cNvPr id="5" name="Footer Placeholder 4">
            <a:extLst>
              <a:ext uri="{FF2B5EF4-FFF2-40B4-BE49-F238E27FC236}">
                <a16:creationId xmlns:a16="http://schemas.microsoft.com/office/drawing/2014/main" id="{F9FD58CA-CDA8-56EC-3A85-4D0DDFC6E7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1702B5-C177-3A30-AB86-5C34D45DFDD2}"/>
              </a:ext>
            </a:extLst>
          </p:cNvPr>
          <p:cNvSpPr>
            <a:spLocks noGrp="1"/>
          </p:cNvSpPr>
          <p:nvPr>
            <p:ph type="sldNum" sz="quarter" idx="12"/>
          </p:nvPr>
        </p:nvSpPr>
        <p:spPr/>
        <p:txBody>
          <a:bodyPr/>
          <a:lstStyle/>
          <a:p>
            <a:fld id="{04B356E3-88C8-4DA6-BAE2-44BEED0C0232}" type="slidenum">
              <a:rPr lang="en-GB" smtClean="0"/>
              <a:t>‹#›</a:t>
            </a:fld>
            <a:endParaRPr lang="en-GB"/>
          </a:p>
        </p:txBody>
      </p:sp>
    </p:spTree>
    <p:extLst>
      <p:ext uri="{BB962C8B-B14F-4D97-AF65-F5344CB8AC3E}">
        <p14:creationId xmlns:p14="http://schemas.microsoft.com/office/powerpoint/2010/main" val="4153721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3352716" indent="-304792">
              <a:buClr>
                <a:schemeClr val="tx2"/>
              </a:buClr>
              <a:buSzPct val="101000"/>
              <a:buFont typeface="Courier New" pitchFamily="49" charset="0"/>
              <a:buChar char="o"/>
              <a:defRPr sz="1600"/>
            </a:lvl6pPr>
            <a:lvl7pPr marL="3962301" indent="-304792">
              <a:buClr>
                <a:schemeClr val="tx2"/>
              </a:buClr>
              <a:buFont typeface="Courier New" pitchFamily="49" charset="0"/>
              <a:buChar char="o"/>
              <a:defRPr sz="1600" baseline="0"/>
            </a:lvl7pPr>
            <a:lvl8pPr marL="4571886" indent="-304792">
              <a:buClr>
                <a:schemeClr val="tx2"/>
              </a:buClr>
              <a:buFont typeface="Courier New" pitchFamily="49" charset="0"/>
              <a:buChar char="o"/>
              <a:defRPr sz="1600" baseline="0"/>
            </a:lvl8pPr>
            <a:lvl9pPr marL="5181470" indent="-304792">
              <a:buClr>
                <a:schemeClr val="tx2"/>
              </a:buClr>
              <a:buFont typeface="Courier New" pitchFamily="49" charset="0"/>
              <a:buChar char="o"/>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583125" y="5951811"/>
            <a:ext cx="2844800" cy="365125"/>
          </a:xfrm>
          <a:prstGeom prst="rect">
            <a:avLst/>
          </a:prstGeom>
        </p:spPr>
        <p:txBody>
          <a:bodyPr/>
          <a:lstStyle/>
          <a:p>
            <a:fld id="{88BD0C78-57C9-4A2B-9B49-4A570425988C}" type="datetimeFigureOut">
              <a:rPr lang="en-GB" smtClean="0"/>
              <a:t>24/04/2024</a:t>
            </a:fld>
            <a:endParaRPr lang="en-GB"/>
          </a:p>
        </p:txBody>
      </p:sp>
      <p:sp>
        <p:nvSpPr>
          <p:cNvPr id="5" name="Footer Placeholder 4"/>
          <p:cNvSpPr>
            <a:spLocks noGrp="1"/>
          </p:cNvSpPr>
          <p:nvPr>
            <p:ph type="ftr" sz="quarter" idx="11"/>
          </p:nvPr>
        </p:nvSpPr>
        <p:spPr>
          <a:xfrm>
            <a:off x="1574595" y="5951811"/>
            <a:ext cx="7008532"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12A1C3A-024D-4D0E-93F1-1F15B3A9C968}" type="slidenum">
              <a:rPr lang="en-GB" smtClean="0"/>
              <a:t>‹#›</a:t>
            </a:fld>
            <a:endParaRPr lang="en-GB"/>
          </a:p>
        </p:txBody>
      </p:sp>
    </p:spTree>
    <p:extLst>
      <p:ext uri="{BB962C8B-B14F-4D97-AF65-F5344CB8AC3E}">
        <p14:creationId xmlns:p14="http://schemas.microsoft.com/office/powerpoint/2010/main" val="2716234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Basic 1">
    <p:spTree>
      <p:nvGrpSpPr>
        <p:cNvPr id="1" name=""/>
        <p:cNvGrpSpPr/>
        <p:nvPr/>
      </p:nvGrpSpPr>
      <p:grpSpPr>
        <a:xfrm>
          <a:off x="0" y="0"/>
          <a:ext cx="0" cy="0"/>
          <a:chOff x="0" y="0"/>
          <a:chExt cx="0" cy="0"/>
        </a:xfrm>
      </p:grpSpPr>
      <p:sp>
        <p:nvSpPr>
          <p:cNvPr id="2" name="Text Placeholder 2"/>
          <p:cNvSpPr>
            <a:spLocks noGrp="1"/>
          </p:cNvSpPr>
          <p:nvPr>
            <p:ph type="body" sz="quarter" idx="11" hasCustomPrompt="1"/>
          </p:nvPr>
        </p:nvSpPr>
        <p:spPr>
          <a:xfrm>
            <a:off x="1082677" y="401099"/>
            <a:ext cx="10588625" cy="535527"/>
          </a:xfrm>
          <a:prstGeom prst="rect">
            <a:avLst/>
          </a:prstGeom>
        </p:spPr>
        <p:txBody>
          <a:bodyPr anchor="t"/>
          <a:lstStyle>
            <a:lvl1pPr marL="0" indent="0">
              <a:buNone/>
              <a:defRPr lang="en-US" sz="2800" b="1" kern="1200" dirty="0" smtClean="0">
                <a:solidFill>
                  <a:schemeClr val="accent5"/>
                </a:solidFill>
                <a:latin typeface="Arial" panose="020B0604020202020204" pitchFamily="34" charset="0"/>
                <a:ea typeface="+mn-ea"/>
                <a:cs typeface="Arial" panose="020B0604020202020204" pitchFamily="34" charset="0"/>
              </a:defRPr>
            </a:lvl1pPr>
          </a:lstStyle>
          <a:p>
            <a:r>
              <a:rPr lang="en-US"/>
              <a:t>INSERT PRESENTATION SUBHEADING</a:t>
            </a:r>
          </a:p>
        </p:txBody>
      </p:sp>
      <p:sp>
        <p:nvSpPr>
          <p:cNvPr id="3" name="Text Placeholder 10"/>
          <p:cNvSpPr>
            <a:spLocks noGrp="1"/>
          </p:cNvSpPr>
          <p:nvPr>
            <p:ph type="body" sz="quarter" idx="12" hasCustomPrompt="1"/>
          </p:nvPr>
        </p:nvSpPr>
        <p:spPr>
          <a:xfrm>
            <a:off x="1082675" y="823912"/>
            <a:ext cx="10584611" cy="517525"/>
          </a:xfrm>
          <a:prstGeom prst="rect">
            <a:avLst/>
          </a:prstGeom>
        </p:spPr>
        <p:txBody>
          <a:bodyPr anchor="t"/>
          <a:lstStyle>
            <a:lvl1pPr marL="0" indent="0">
              <a:buNone/>
              <a:defRPr sz="2000" b="0"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a:t>Subheading detail</a:t>
            </a:r>
          </a:p>
        </p:txBody>
      </p:sp>
      <p:sp>
        <p:nvSpPr>
          <p:cNvPr id="5" name="Text Placeholder 4"/>
          <p:cNvSpPr>
            <a:spLocks noGrp="1"/>
          </p:cNvSpPr>
          <p:nvPr>
            <p:ph type="body" sz="quarter" idx="13"/>
          </p:nvPr>
        </p:nvSpPr>
        <p:spPr>
          <a:xfrm>
            <a:off x="1082677" y="1943100"/>
            <a:ext cx="6397625" cy="4495800"/>
          </a:xfrm>
          <a:prstGeom prst="rect">
            <a:avLst/>
          </a:prstGeom>
        </p:spPr>
        <p:txBody>
          <a:bodyPr/>
          <a:lstStyle>
            <a:lvl1pPr marL="533387" indent="-533387">
              <a:buFontTx/>
              <a:buBlip>
                <a:blip r:embed="rId2"/>
              </a:buBlip>
              <a:defRPr>
                <a:solidFill>
                  <a:schemeClr val="tx1">
                    <a:lumMod val="65000"/>
                    <a:lumOff val="35000"/>
                  </a:schemeClr>
                </a:solidFill>
                <a:latin typeface="Arial" panose="020B0604020202020204" pitchFamily="34" charset="0"/>
                <a:cs typeface="Arial" panose="020B0604020202020204" pitchFamily="34" charset="0"/>
              </a:defRPr>
            </a:lvl1pPr>
            <a:lvl2pPr marL="812780" indent="-457189">
              <a:buFontTx/>
              <a:buBlip>
                <a:blip r:embed="rId3"/>
              </a:buBlip>
              <a:defRPr>
                <a:solidFill>
                  <a:schemeClr val="tx1">
                    <a:lumMod val="65000"/>
                    <a:lumOff val="35000"/>
                  </a:schemeClr>
                </a:solidFill>
                <a:latin typeface="Arial" panose="020B0604020202020204" pitchFamily="34" charset="0"/>
                <a:cs typeface="Arial" panose="020B0604020202020204" pitchFamily="34" charset="0"/>
              </a:defRPr>
            </a:lvl2pPr>
            <a:lvl3pPr marL="1523962" indent="-228594">
              <a:buFontTx/>
              <a:buBlip>
                <a:blip r:embed="rId4"/>
              </a:buBlip>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8" name="Picture Placeholder 7"/>
          <p:cNvSpPr>
            <a:spLocks noGrp="1"/>
          </p:cNvSpPr>
          <p:nvPr>
            <p:ph type="pic" sz="quarter" idx="15"/>
          </p:nvPr>
        </p:nvSpPr>
        <p:spPr>
          <a:xfrm>
            <a:off x="7683501" y="1943100"/>
            <a:ext cx="3983039" cy="4495800"/>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347593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0E01-AD17-D72D-5B7E-3C0B23FEFF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88994D-83EE-AFA4-7054-B75A6A17FE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C83D31-BD88-71D2-77D8-306343BB00A5}"/>
              </a:ext>
            </a:extLst>
          </p:cNvPr>
          <p:cNvSpPr>
            <a:spLocks noGrp="1"/>
          </p:cNvSpPr>
          <p:nvPr>
            <p:ph type="dt" sz="half" idx="10"/>
          </p:nvPr>
        </p:nvSpPr>
        <p:spPr/>
        <p:txBody>
          <a:bodyPr/>
          <a:lstStyle/>
          <a:p>
            <a:fld id="{E32B9D19-1489-4DD7-ABC2-271D31D0816E}" type="datetimeFigureOut">
              <a:rPr lang="en-GB" smtClean="0"/>
              <a:t>24/04/2024</a:t>
            </a:fld>
            <a:endParaRPr lang="en-GB"/>
          </a:p>
        </p:txBody>
      </p:sp>
      <p:sp>
        <p:nvSpPr>
          <p:cNvPr id="5" name="Footer Placeholder 4">
            <a:extLst>
              <a:ext uri="{FF2B5EF4-FFF2-40B4-BE49-F238E27FC236}">
                <a16:creationId xmlns:a16="http://schemas.microsoft.com/office/drawing/2014/main" id="{F4DDEB62-0FAF-F043-E114-6125EE259C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A637CF-DEB9-FCE7-7C2B-3F74099A68A2}"/>
              </a:ext>
            </a:extLst>
          </p:cNvPr>
          <p:cNvSpPr>
            <a:spLocks noGrp="1"/>
          </p:cNvSpPr>
          <p:nvPr>
            <p:ph type="sldNum" sz="quarter" idx="12"/>
          </p:nvPr>
        </p:nvSpPr>
        <p:spPr/>
        <p:txBody>
          <a:bodyPr/>
          <a:lstStyle/>
          <a:p>
            <a:fld id="{04B356E3-88C8-4DA6-BAE2-44BEED0C0232}" type="slidenum">
              <a:rPr lang="en-GB" smtClean="0"/>
              <a:t>‹#›</a:t>
            </a:fld>
            <a:endParaRPr lang="en-GB"/>
          </a:p>
        </p:txBody>
      </p:sp>
    </p:spTree>
    <p:extLst>
      <p:ext uri="{BB962C8B-B14F-4D97-AF65-F5344CB8AC3E}">
        <p14:creationId xmlns:p14="http://schemas.microsoft.com/office/powerpoint/2010/main" val="225135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D653-D445-D803-DBB1-2DCB5BCE2E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24E702-DB06-B400-DF5C-70B1B06877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286274-0511-A679-033E-6A7F2915A7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FF12B4-3A39-2E7A-DD23-AA4B049799C1}"/>
              </a:ext>
            </a:extLst>
          </p:cNvPr>
          <p:cNvSpPr>
            <a:spLocks noGrp="1"/>
          </p:cNvSpPr>
          <p:nvPr>
            <p:ph type="dt" sz="half" idx="10"/>
          </p:nvPr>
        </p:nvSpPr>
        <p:spPr/>
        <p:txBody>
          <a:bodyPr/>
          <a:lstStyle/>
          <a:p>
            <a:fld id="{E32B9D19-1489-4DD7-ABC2-271D31D0816E}" type="datetimeFigureOut">
              <a:rPr lang="en-GB" smtClean="0"/>
              <a:t>24/04/2024</a:t>
            </a:fld>
            <a:endParaRPr lang="en-GB"/>
          </a:p>
        </p:txBody>
      </p:sp>
      <p:sp>
        <p:nvSpPr>
          <p:cNvPr id="6" name="Footer Placeholder 5">
            <a:extLst>
              <a:ext uri="{FF2B5EF4-FFF2-40B4-BE49-F238E27FC236}">
                <a16:creationId xmlns:a16="http://schemas.microsoft.com/office/drawing/2014/main" id="{5E0B3D79-A97E-5D0E-865C-F1329D8BBD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A3B9F9-67F2-5784-2961-046209AEE2AF}"/>
              </a:ext>
            </a:extLst>
          </p:cNvPr>
          <p:cNvSpPr>
            <a:spLocks noGrp="1"/>
          </p:cNvSpPr>
          <p:nvPr>
            <p:ph type="sldNum" sz="quarter" idx="12"/>
          </p:nvPr>
        </p:nvSpPr>
        <p:spPr/>
        <p:txBody>
          <a:bodyPr/>
          <a:lstStyle/>
          <a:p>
            <a:fld id="{04B356E3-88C8-4DA6-BAE2-44BEED0C0232}" type="slidenum">
              <a:rPr lang="en-GB" smtClean="0"/>
              <a:t>‹#›</a:t>
            </a:fld>
            <a:endParaRPr lang="en-GB"/>
          </a:p>
        </p:txBody>
      </p:sp>
    </p:spTree>
    <p:extLst>
      <p:ext uri="{BB962C8B-B14F-4D97-AF65-F5344CB8AC3E}">
        <p14:creationId xmlns:p14="http://schemas.microsoft.com/office/powerpoint/2010/main" val="263120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2923-3EF8-69E1-654F-62D5877638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4CC31A-2C94-CF66-F6EB-2854A4FA91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565641-0491-C6AC-57B7-DA018A4B5F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01EA35-C428-32F8-6ECE-BCA1DAC0F4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9E490A-4851-CFAA-80D6-607156B76C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621746-891E-7704-1CC3-6E8D13FE9821}"/>
              </a:ext>
            </a:extLst>
          </p:cNvPr>
          <p:cNvSpPr>
            <a:spLocks noGrp="1"/>
          </p:cNvSpPr>
          <p:nvPr>
            <p:ph type="dt" sz="half" idx="10"/>
          </p:nvPr>
        </p:nvSpPr>
        <p:spPr/>
        <p:txBody>
          <a:bodyPr/>
          <a:lstStyle/>
          <a:p>
            <a:fld id="{E32B9D19-1489-4DD7-ABC2-271D31D0816E}" type="datetimeFigureOut">
              <a:rPr lang="en-GB" smtClean="0"/>
              <a:t>24/04/2024</a:t>
            </a:fld>
            <a:endParaRPr lang="en-GB"/>
          </a:p>
        </p:txBody>
      </p:sp>
      <p:sp>
        <p:nvSpPr>
          <p:cNvPr id="8" name="Footer Placeholder 7">
            <a:extLst>
              <a:ext uri="{FF2B5EF4-FFF2-40B4-BE49-F238E27FC236}">
                <a16:creationId xmlns:a16="http://schemas.microsoft.com/office/drawing/2014/main" id="{AE16B792-02CF-0EE1-8B71-30D2DCEA25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4038BC-4EAA-0A89-7326-9C4E5AD1A9ED}"/>
              </a:ext>
            </a:extLst>
          </p:cNvPr>
          <p:cNvSpPr>
            <a:spLocks noGrp="1"/>
          </p:cNvSpPr>
          <p:nvPr>
            <p:ph type="sldNum" sz="quarter" idx="12"/>
          </p:nvPr>
        </p:nvSpPr>
        <p:spPr/>
        <p:txBody>
          <a:bodyPr/>
          <a:lstStyle/>
          <a:p>
            <a:fld id="{04B356E3-88C8-4DA6-BAE2-44BEED0C0232}" type="slidenum">
              <a:rPr lang="en-GB" smtClean="0"/>
              <a:t>‹#›</a:t>
            </a:fld>
            <a:endParaRPr lang="en-GB"/>
          </a:p>
        </p:txBody>
      </p:sp>
    </p:spTree>
    <p:extLst>
      <p:ext uri="{BB962C8B-B14F-4D97-AF65-F5344CB8AC3E}">
        <p14:creationId xmlns:p14="http://schemas.microsoft.com/office/powerpoint/2010/main" val="207130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9C99-6D23-8D3A-F31A-B28B7DA34B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483F1C-44FB-4BE5-0077-25DABABF06EA}"/>
              </a:ext>
            </a:extLst>
          </p:cNvPr>
          <p:cNvSpPr>
            <a:spLocks noGrp="1"/>
          </p:cNvSpPr>
          <p:nvPr>
            <p:ph type="dt" sz="half" idx="10"/>
          </p:nvPr>
        </p:nvSpPr>
        <p:spPr/>
        <p:txBody>
          <a:bodyPr/>
          <a:lstStyle/>
          <a:p>
            <a:fld id="{E32B9D19-1489-4DD7-ABC2-271D31D0816E}" type="datetimeFigureOut">
              <a:rPr lang="en-GB" smtClean="0"/>
              <a:t>24/04/2024</a:t>
            </a:fld>
            <a:endParaRPr lang="en-GB"/>
          </a:p>
        </p:txBody>
      </p:sp>
      <p:sp>
        <p:nvSpPr>
          <p:cNvPr id="4" name="Footer Placeholder 3">
            <a:extLst>
              <a:ext uri="{FF2B5EF4-FFF2-40B4-BE49-F238E27FC236}">
                <a16:creationId xmlns:a16="http://schemas.microsoft.com/office/drawing/2014/main" id="{7E493F81-599D-BADE-1411-D377CBFA9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2663092-B563-89A2-6F1F-4C8F0BE4C860}"/>
              </a:ext>
            </a:extLst>
          </p:cNvPr>
          <p:cNvSpPr>
            <a:spLocks noGrp="1"/>
          </p:cNvSpPr>
          <p:nvPr>
            <p:ph type="sldNum" sz="quarter" idx="12"/>
          </p:nvPr>
        </p:nvSpPr>
        <p:spPr/>
        <p:txBody>
          <a:bodyPr/>
          <a:lstStyle/>
          <a:p>
            <a:fld id="{04B356E3-88C8-4DA6-BAE2-44BEED0C0232}" type="slidenum">
              <a:rPr lang="en-GB" smtClean="0"/>
              <a:t>‹#›</a:t>
            </a:fld>
            <a:endParaRPr lang="en-GB"/>
          </a:p>
        </p:txBody>
      </p:sp>
    </p:spTree>
    <p:extLst>
      <p:ext uri="{BB962C8B-B14F-4D97-AF65-F5344CB8AC3E}">
        <p14:creationId xmlns:p14="http://schemas.microsoft.com/office/powerpoint/2010/main" val="471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60436E-EB64-E0BC-42B5-52168B827DCB}"/>
              </a:ext>
            </a:extLst>
          </p:cNvPr>
          <p:cNvSpPr>
            <a:spLocks noGrp="1"/>
          </p:cNvSpPr>
          <p:nvPr>
            <p:ph type="dt" sz="half" idx="10"/>
          </p:nvPr>
        </p:nvSpPr>
        <p:spPr/>
        <p:txBody>
          <a:bodyPr/>
          <a:lstStyle/>
          <a:p>
            <a:fld id="{E32B9D19-1489-4DD7-ABC2-271D31D0816E}" type="datetimeFigureOut">
              <a:rPr lang="en-GB" smtClean="0"/>
              <a:t>24/04/2024</a:t>
            </a:fld>
            <a:endParaRPr lang="en-GB"/>
          </a:p>
        </p:txBody>
      </p:sp>
      <p:sp>
        <p:nvSpPr>
          <p:cNvPr id="3" name="Footer Placeholder 2">
            <a:extLst>
              <a:ext uri="{FF2B5EF4-FFF2-40B4-BE49-F238E27FC236}">
                <a16:creationId xmlns:a16="http://schemas.microsoft.com/office/drawing/2014/main" id="{BC6C53CF-2126-00C8-54AD-F739075EC1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D644A4-EBB7-4E64-2238-039A8F7D3A6D}"/>
              </a:ext>
            </a:extLst>
          </p:cNvPr>
          <p:cNvSpPr>
            <a:spLocks noGrp="1"/>
          </p:cNvSpPr>
          <p:nvPr>
            <p:ph type="sldNum" sz="quarter" idx="12"/>
          </p:nvPr>
        </p:nvSpPr>
        <p:spPr/>
        <p:txBody>
          <a:bodyPr/>
          <a:lstStyle/>
          <a:p>
            <a:fld id="{04B356E3-88C8-4DA6-BAE2-44BEED0C0232}" type="slidenum">
              <a:rPr lang="en-GB" smtClean="0"/>
              <a:t>‹#›</a:t>
            </a:fld>
            <a:endParaRPr lang="en-GB"/>
          </a:p>
        </p:txBody>
      </p:sp>
    </p:spTree>
    <p:extLst>
      <p:ext uri="{BB962C8B-B14F-4D97-AF65-F5344CB8AC3E}">
        <p14:creationId xmlns:p14="http://schemas.microsoft.com/office/powerpoint/2010/main" val="3486015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AFFA-2C97-28BE-EF5A-9686715D76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ABA448-7B65-BB5C-0E1D-D79176F99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AF89D4-DD25-2E69-24A6-33CEA8BD19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3DAD35-9DE7-9549-A617-6094813BC81E}"/>
              </a:ext>
            </a:extLst>
          </p:cNvPr>
          <p:cNvSpPr>
            <a:spLocks noGrp="1"/>
          </p:cNvSpPr>
          <p:nvPr>
            <p:ph type="dt" sz="half" idx="10"/>
          </p:nvPr>
        </p:nvSpPr>
        <p:spPr/>
        <p:txBody>
          <a:bodyPr/>
          <a:lstStyle/>
          <a:p>
            <a:fld id="{E32B9D19-1489-4DD7-ABC2-271D31D0816E}" type="datetimeFigureOut">
              <a:rPr lang="en-GB" smtClean="0"/>
              <a:t>24/04/2024</a:t>
            </a:fld>
            <a:endParaRPr lang="en-GB"/>
          </a:p>
        </p:txBody>
      </p:sp>
      <p:sp>
        <p:nvSpPr>
          <p:cNvPr id="6" name="Footer Placeholder 5">
            <a:extLst>
              <a:ext uri="{FF2B5EF4-FFF2-40B4-BE49-F238E27FC236}">
                <a16:creationId xmlns:a16="http://schemas.microsoft.com/office/drawing/2014/main" id="{CEAF3121-B2B0-82E6-66A6-8FFE8E2B1E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13842B-6B3E-21D5-CC27-F1CC8AC53FA6}"/>
              </a:ext>
            </a:extLst>
          </p:cNvPr>
          <p:cNvSpPr>
            <a:spLocks noGrp="1"/>
          </p:cNvSpPr>
          <p:nvPr>
            <p:ph type="sldNum" sz="quarter" idx="12"/>
          </p:nvPr>
        </p:nvSpPr>
        <p:spPr/>
        <p:txBody>
          <a:bodyPr/>
          <a:lstStyle/>
          <a:p>
            <a:fld id="{04B356E3-88C8-4DA6-BAE2-44BEED0C0232}" type="slidenum">
              <a:rPr lang="en-GB" smtClean="0"/>
              <a:t>‹#›</a:t>
            </a:fld>
            <a:endParaRPr lang="en-GB"/>
          </a:p>
        </p:txBody>
      </p:sp>
    </p:spTree>
    <p:extLst>
      <p:ext uri="{BB962C8B-B14F-4D97-AF65-F5344CB8AC3E}">
        <p14:creationId xmlns:p14="http://schemas.microsoft.com/office/powerpoint/2010/main" val="344398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EB71-060B-23C8-A42E-9FCB5F577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6AC44C-146E-822C-46E9-45BE81D136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C5C64F-934A-F8E1-F786-F0C29843C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75124-4430-878D-C40D-B1C42FECBB6D}"/>
              </a:ext>
            </a:extLst>
          </p:cNvPr>
          <p:cNvSpPr>
            <a:spLocks noGrp="1"/>
          </p:cNvSpPr>
          <p:nvPr>
            <p:ph type="dt" sz="half" idx="10"/>
          </p:nvPr>
        </p:nvSpPr>
        <p:spPr/>
        <p:txBody>
          <a:bodyPr/>
          <a:lstStyle/>
          <a:p>
            <a:fld id="{E32B9D19-1489-4DD7-ABC2-271D31D0816E}" type="datetimeFigureOut">
              <a:rPr lang="en-GB" smtClean="0"/>
              <a:t>24/04/2024</a:t>
            </a:fld>
            <a:endParaRPr lang="en-GB"/>
          </a:p>
        </p:txBody>
      </p:sp>
      <p:sp>
        <p:nvSpPr>
          <p:cNvPr id="6" name="Footer Placeholder 5">
            <a:extLst>
              <a:ext uri="{FF2B5EF4-FFF2-40B4-BE49-F238E27FC236}">
                <a16:creationId xmlns:a16="http://schemas.microsoft.com/office/drawing/2014/main" id="{31F7A610-7EF3-DB95-0D9D-020E0EDFE9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31180E-E223-1557-1BF2-8ED6A393FD87}"/>
              </a:ext>
            </a:extLst>
          </p:cNvPr>
          <p:cNvSpPr>
            <a:spLocks noGrp="1"/>
          </p:cNvSpPr>
          <p:nvPr>
            <p:ph type="sldNum" sz="quarter" idx="12"/>
          </p:nvPr>
        </p:nvSpPr>
        <p:spPr/>
        <p:txBody>
          <a:bodyPr/>
          <a:lstStyle/>
          <a:p>
            <a:fld id="{04B356E3-88C8-4DA6-BAE2-44BEED0C0232}" type="slidenum">
              <a:rPr lang="en-GB" smtClean="0"/>
              <a:t>‹#›</a:t>
            </a:fld>
            <a:endParaRPr lang="en-GB"/>
          </a:p>
        </p:txBody>
      </p:sp>
    </p:spTree>
    <p:extLst>
      <p:ext uri="{BB962C8B-B14F-4D97-AF65-F5344CB8AC3E}">
        <p14:creationId xmlns:p14="http://schemas.microsoft.com/office/powerpoint/2010/main" val="76508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202162-0F48-B717-A682-80B7A9406F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EDBE3A-FC12-67B2-6F77-DD77D1C9E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CDD3B-8CA9-30B6-8553-D0D24ECC58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B9D19-1489-4DD7-ABC2-271D31D0816E}" type="datetimeFigureOut">
              <a:rPr lang="en-GB" smtClean="0"/>
              <a:t>24/04/2024</a:t>
            </a:fld>
            <a:endParaRPr lang="en-GB"/>
          </a:p>
        </p:txBody>
      </p:sp>
      <p:sp>
        <p:nvSpPr>
          <p:cNvPr id="5" name="Footer Placeholder 4">
            <a:extLst>
              <a:ext uri="{FF2B5EF4-FFF2-40B4-BE49-F238E27FC236}">
                <a16:creationId xmlns:a16="http://schemas.microsoft.com/office/drawing/2014/main" id="{AD9460AE-2B01-1AE1-17E4-FF194DD580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AD41757-093A-45F8-2C3F-16CFEF406C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356E3-88C8-4DA6-BAE2-44BEED0C0232}" type="slidenum">
              <a:rPr lang="en-GB" smtClean="0"/>
              <a:t>‹#›</a:t>
            </a:fld>
            <a:endParaRPr lang="en-GB"/>
          </a:p>
        </p:txBody>
      </p:sp>
    </p:spTree>
    <p:extLst>
      <p:ext uri="{BB962C8B-B14F-4D97-AF65-F5344CB8AC3E}">
        <p14:creationId xmlns:p14="http://schemas.microsoft.com/office/powerpoint/2010/main" val="3749897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606531"/>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pic>
        <p:nvPicPr>
          <p:cNvPr id="5" name="Google Shape;23;p4">
            <a:extLst>
              <a:ext uri="{FF2B5EF4-FFF2-40B4-BE49-F238E27FC236}">
                <a16:creationId xmlns:a16="http://schemas.microsoft.com/office/drawing/2014/main" id="{8FB088CF-5950-485F-8AE1-7CD26F6ADDE6}"/>
              </a:ext>
            </a:extLst>
          </p:cNvPr>
          <p:cNvPicPr preferRelativeResize="0"/>
          <p:nvPr userDrawn="1"/>
        </p:nvPicPr>
        <p:blipFill>
          <a:blip r:embed="rId12" cstate="print">
            <a:alphaModFix/>
            <a:extLst>
              <a:ext uri="{28A0092B-C50C-407E-A947-70E740481C1C}">
                <a14:useLocalDpi xmlns:a14="http://schemas.microsoft.com/office/drawing/2010/main"/>
              </a:ext>
            </a:extLst>
          </a:blip>
          <a:stretch>
            <a:fillRect/>
          </a:stretch>
        </p:blipFill>
        <p:spPr>
          <a:xfrm>
            <a:off x="9864832" y="159394"/>
            <a:ext cx="2131643" cy="828937"/>
          </a:xfrm>
          <a:prstGeom prst="rect">
            <a:avLst/>
          </a:prstGeom>
          <a:noFill/>
          <a:ln>
            <a:noFill/>
          </a:ln>
        </p:spPr>
      </p:pic>
    </p:spTree>
    <p:extLst>
      <p:ext uri="{BB962C8B-B14F-4D97-AF65-F5344CB8AC3E}">
        <p14:creationId xmlns:p14="http://schemas.microsoft.com/office/powerpoint/2010/main" val="309117270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chemeClr val="bg2"/>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09585" marR="0" lvl="0" indent="-457189" algn="l" rtl="0" eaLnBrk="1" hangingPunct="1">
        <a:lnSpc>
          <a:spcPct val="100000"/>
        </a:lnSpc>
        <a:spcBef>
          <a:spcPts val="0"/>
        </a:spcBef>
        <a:spcAft>
          <a:spcPts val="0"/>
        </a:spcAft>
        <a:buClr>
          <a:srgbClr val="000000"/>
        </a:buClr>
        <a:buFont typeface="Arial" panose="020B0604020202020204" pitchFamily="34" charset="0"/>
        <a:buChar char="•"/>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Two people holding each other's hands">
            <a:extLst>
              <a:ext uri="{FF2B5EF4-FFF2-40B4-BE49-F238E27FC236}">
                <a16:creationId xmlns:a16="http://schemas.microsoft.com/office/drawing/2014/main" id="{8D363DA3-E023-435D-1107-12988A3E15F3}"/>
              </a:ext>
            </a:extLst>
          </p:cNvPr>
          <p:cNvPicPr>
            <a:picLocks noChangeAspect="1"/>
          </p:cNvPicPr>
          <p:nvPr/>
        </p:nvPicPr>
        <p:blipFill rotWithShape="1">
          <a:blip r:embed="rId2">
            <a:alphaModFix amt="50000"/>
          </a:blip>
          <a:srcRect t="7664" b="8067"/>
          <a:stretch/>
        </p:blipFill>
        <p:spPr>
          <a:xfrm>
            <a:off x="20" y="1"/>
            <a:ext cx="12191980" cy="6857999"/>
          </a:xfrm>
          <a:prstGeom prst="rect">
            <a:avLst/>
          </a:prstGeom>
        </p:spPr>
      </p:pic>
      <p:sp>
        <p:nvSpPr>
          <p:cNvPr id="2" name="Title 1">
            <a:extLst>
              <a:ext uri="{FF2B5EF4-FFF2-40B4-BE49-F238E27FC236}">
                <a16:creationId xmlns:a16="http://schemas.microsoft.com/office/drawing/2014/main" id="{FDCC8905-84FD-6923-D1EF-BF2A1D40AA75}"/>
              </a:ext>
            </a:extLst>
          </p:cNvPr>
          <p:cNvSpPr>
            <a:spLocks noGrp="1"/>
          </p:cNvSpPr>
          <p:nvPr>
            <p:ph type="ctrTitle"/>
          </p:nvPr>
        </p:nvSpPr>
        <p:spPr>
          <a:xfrm>
            <a:off x="1524000" y="1122362"/>
            <a:ext cx="9144000" cy="2900518"/>
          </a:xfrm>
        </p:spPr>
        <p:txBody>
          <a:bodyPr>
            <a:normAutofit/>
          </a:bodyPr>
          <a:lstStyle/>
          <a:p>
            <a:r>
              <a:rPr lang="en-GB" dirty="0">
                <a:solidFill>
                  <a:srgbClr val="FFFFFF"/>
                </a:solidFill>
              </a:rPr>
              <a:t>Clinical and Care Leadership: Opportunities for IMPACT</a:t>
            </a:r>
          </a:p>
        </p:txBody>
      </p:sp>
      <p:sp>
        <p:nvSpPr>
          <p:cNvPr id="3" name="Subtitle 2">
            <a:extLst>
              <a:ext uri="{FF2B5EF4-FFF2-40B4-BE49-F238E27FC236}">
                <a16:creationId xmlns:a16="http://schemas.microsoft.com/office/drawing/2014/main" id="{06859D25-A801-D3F2-AC47-C24FD11D914D}"/>
              </a:ext>
            </a:extLst>
          </p:cNvPr>
          <p:cNvSpPr>
            <a:spLocks noGrp="1"/>
          </p:cNvSpPr>
          <p:nvPr>
            <p:ph type="subTitle" idx="1"/>
          </p:nvPr>
        </p:nvSpPr>
        <p:spPr>
          <a:xfrm>
            <a:off x="1524000" y="4159404"/>
            <a:ext cx="9144000" cy="1098395"/>
          </a:xfrm>
        </p:spPr>
        <p:txBody>
          <a:bodyPr>
            <a:normAutofit/>
          </a:bodyPr>
          <a:lstStyle/>
          <a:p>
            <a:r>
              <a:rPr lang="en-GB" dirty="0">
                <a:solidFill>
                  <a:srgbClr val="FFFFFF"/>
                </a:solidFill>
              </a:rPr>
              <a:t>Jen Kohan, Health Innovation North West Coast</a:t>
            </a:r>
          </a:p>
          <a:p>
            <a:r>
              <a:rPr lang="en-GB" dirty="0">
                <a:solidFill>
                  <a:srgbClr val="FFFFFF"/>
                </a:solidFill>
              </a:rPr>
              <a:t>Suzy Ning, Clinical Leaders Network</a:t>
            </a:r>
          </a:p>
        </p:txBody>
      </p:sp>
    </p:spTree>
    <p:extLst>
      <p:ext uri="{BB962C8B-B14F-4D97-AF65-F5344CB8AC3E}">
        <p14:creationId xmlns:p14="http://schemas.microsoft.com/office/powerpoint/2010/main" val="10909412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48FC5-8DA3-4365-B77F-098804B4432C}"/>
              </a:ext>
            </a:extLst>
          </p:cNvPr>
          <p:cNvSpPr>
            <a:spLocks noGrp="1"/>
          </p:cNvSpPr>
          <p:nvPr>
            <p:ph type="title"/>
          </p:nvPr>
        </p:nvSpPr>
        <p:spPr>
          <a:xfrm>
            <a:off x="683828" y="382427"/>
            <a:ext cx="9248617" cy="1341269"/>
          </a:xfrm>
        </p:spPr>
        <p:txBody>
          <a:bodyPr/>
          <a:lstStyle/>
          <a:p>
            <a:r>
              <a:rPr lang="en-GB" dirty="0"/>
              <a:t>Clinical and Care Professional Leadership:</a:t>
            </a:r>
            <a:br>
              <a:rPr lang="en-GB" dirty="0"/>
            </a:br>
            <a:r>
              <a:rPr lang="en-GB" dirty="0"/>
              <a:t>Inclusive Decision Making</a:t>
            </a:r>
            <a:endParaRPr lang="en-GB" dirty="0">
              <a:highlight>
                <a:srgbClr val="FFFF00"/>
              </a:highlight>
            </a:endParaRPr>
          </a:p>
        </p:txBody>
      </p:sp>
      <p:sp>
        <p:nvSpPr>
          <p:cNvPr id="3" name="Content Placeholder 2">
            <a:extLst>
              <a:ext uri="{FF2B5EF4-FFF2-40B4-BE49-F238E27FC236}">
                <a16:creationId xmlns:a16="http://schemas.microsoft.com/office/drawing/2014/main" id="{D4855A2B-7481-4EB9-A05C-FFB9D640C548}"/>
              </a:ext>
            </a:extLst>
          </p:cNvPr>
          <p:cNvSpPr>
            <a:spLocks noGrp="1"/>
          </p:cNvSpPr>
          <p:nvPr>
            <p:ph sz="quarter" idx="11"/>
          </p:nvPr>
        </p:nvSpPr>
        <p:spPr>
          <a:xfrm>
            <a:off x="484701" y="1964268"/>
            <a:ext cx="10938104" cy="4511305"/>
          </a:xfrm>
        </p:spPr>
        <p:txBody>
          <a:bodyPr/>
          <a:lstStyle/>
          <a:p>
            <a:pPr marL="152396" indent="0">
              <a:buClr>
                <a:schemeClr val="accent2"/>
              </a:buClr>
              <a:buNone/>
            </a:pPr>
            <a:r>
              <a:rPr lang="en-GB" sz="2667" dirty="0">
                <a:solidFill>
                  <a:srgbClr val="00A7B5"/>
                </a:solidFill>
              </a:rPr>
              <a:t>To make it work: </a:t>
            </a:r>
          </a:p>
          <a:p>
            <a:pPr marL="152396" indent="0">
              <a:buClr>
                <a:schemeClr val="accent2"/>
              </a:buClr>
              <a:buNone/>
            </a:pPr>
            <a:endParaRPr lang="en-GB" sz="2667" dirty="0">
              <a:solidFill>
                <a:srgbClr val="00A7B5"/>
              </a:solidFill>
            </a:endParaRPr>
          </a:p>
          <a:p>
            <a:pPr marL="152396" indent="0">
              <a:buClr>
                <a:schemeClr val="accent2"/>
              </a:buClr>
              <a:buNone/>
            </a:pPr>
            <a:r>
              <a:rPr lang="en-GB" sz="2133" dirty="0">
                <a:solidFill>
                  <a:schemeClr val="bg2">
                    <a:lumMod val="65000"/>
                    <a:lumOff val="35000"/>
                  </a:schemeClr>
                </a:solidFill>
              </a:rPr>
              <a:t>We will undertake a whole system mapping exercise:</a:t>
            </a:r>
            <a:endParaRPr lang="en-GB" sz="1333" dirty="0">
              <a:solidFill>
                <a:schemeClr val="bg2">
                  <a:lumMod val="65000"/>
                  <a:lumOff val="35000"/>
                </a:schemeClr>
              </a:solidFill>
            </a:endParaRPr>
          </a:p>
          <a:p>
            <a:pPr marL="152396" indent="0">
              <a:buClr>
                <a:schemeClr val="accent2"/>
              </a:buClr>
              <a:buNone/>
            </a:pPr>
            <a:endParaRPr lang="en-GB" sz="1467" dirty="0">
              <a:solidFill>
                <a:schemeClr val="accent4"/>
              </a:solidFill>
            </a:endParaRPr>
          </a:p>
          <a:p>
            <a:pPr>
              <a:buClr>
                <a:schemeClr val="accent2"/>
              </a:buClr>
              <a:tabLst>
                <a:tab pos="2150480" algn="l"/>
              </a:tabLst>
            </a:pPr>
            <a:r>
              <a:rPr lang="en-GB" sz="1933" dirty="0">
                <a:solidFill>
                  <a:schemeClr val="bg2">
                    <a:lumMod val="65000"/>
                    <a:lumOff val="35000"/>
                  </a:schemeClr>
                </a:solidFill>
              </a:rPr>
              <a:t>Mapping existing leaders and opportunities for the development of future Clinical and Care Professional Leadership at neighbourhood, place, and system levels</a:t>
            </a:r>
          </a:p>
          <a:p>
            <a:pPr>
              <a:buClr>
                <a:schemeClr val="accent2"/>
              </a:buClr>
              <a:tabLst>
                <a:tab pos="2150480" algn="l"/>
              </a:tabLst>
            </a:pPr>
            <a:r>
              <a:rPr lang="en-GB" sz="1933" dirty="0">
                <a:solidFill>
                  <a:schemeClr val="bg2">
                    <a:lumMod val="65000"/>
                    <a:lumOff val="35000"/>
                  </a:schemeClr>
                </a:solidFill>
              </a:rPr>
              <a:t>Map structures to identify current leaders and identify where we have leadership gaps to ensure representation</a:t>
            </a:r>
          </a:p>
          <a:p>
            <a:pPr>
              <a:buClr>
                <a:schemeClr val="accent2"/>
              </a:buClr>
              <a:tabLst>
                <a:tab pos="2150480" algn="l"/>
              </a:tabLst>
            </a:pPr>
            <a:r>
              <a:rPr lang="en-GB" sz="1933" dirty="0">
                <a:solidFill>
                  <a:schemeClr val="bg2">
                    <a:lumMod val="65000"/>
                    <a:lumOff val="35000"/>
                  </a:schemeClr>
                </a:solidFill>
              </a:rPr>
              <a:t>Continue to develop our structures to maximise the potential for clinical and care professional leaders to influence ICS decision making</a:t>
            </a:r>
          </a:p>
          <a:p>
            <a:pPr>
              <a:buClr>
                <a:schemeClr val="accent2"/>
              </a:buClr>
              <a:tabLst>
                <a:tab pos="2150480" algn="l"/>
              </a:tabLst>
            </a:pPr>
            <a:endParaRPr lang="en-GB" sz="1933" dirty="0">
              <a:solidFill>
                <a:schemeClr val="bg2">
                  <a:lumMod val="65000"/>
                  <a:lumOff val="35000"/>
                </a:schemeClr>
              </a:solidFill>
            </a:endParaRPr>
          </a:p>
          <a:p>
            <a:pPr marL="152396" indent="0">
              <a:buClr>
                <a:schemeClr val="accent2"/>
              </a:buClr>
              <a:buNone/>
              <a:tabLst>
                <a:tab pos="2150480" algn="l"/>
              </a:tabLst>
            </a:pPr>
            <a:r>
              <a:rPr lang="en-GB" sz="1933" dirty="0">
                <a:solidFill>
                  <a:schemeClr val="bg2">
                    <a:lumMod val="65000"/>
                    <a:lumOff val="35000"/>
                  </a:schemeClr>
                </a:solidFill>
              </a:rPr>
              <a:t>Through the leadership structure, our senior clinical and care professional leaders will ensure there is active engagement and communication through neighbourhood and place so that members of our workforce are informed, can contribute to, and influence decision making.</a:t>
            </a:r>
          </a:p>
          <a:p>
            <a:pPr marL="152396" indent="0">
              <a:lnSpc>
                <a:spcPct val="150000"/>
              </a:lnSpc>
              <a:buClr>
                <a:schemeClr val="accent2"/>
              </a:buClr>
              <a:buNone/>
            </a:pPr>
            <a:endParaRPr lang="en-GB" sz="1600" dirty="0">
              <a:solidFill>
                <a:schemeClr val="tx1"/>
              </a:solidFill>
            </a:endParaRPr>
          </a:p>
          <a:p>
            <a:pPr marL="152396" indent="0">
              <a:lnSpc>
                <a:spcPct val="150000"/>
              </a:lnSpc>
              <a:buClr>
                <a:schemeClr val="accent2"/>
              </a:buClr>
              <a:buNone/>
            </a:pPr>
            <a:endParaRPr lang="en-GB" sz="1600" dirty="0">
              <a:solidFill>
                <a:schemeClr val="tx1"/>
              </a:solidFill>
            </a:endParaRPr>
          </a:p>
        </p:txBody>
      </p:sp>
    </p:spTree>
    <p:extLst>
      <p:ext uri="{BB962C8B-B14F-4D97-AF65-F5344CB8AC3E}">
        <p14:creationId xmlns:p14="http://schemas.microsoft.com/office/powerpoint/2010/main" val="81917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B3C20D-39C4-4821-B02C-B47BDACD4F68}"/>
              </a:ext>
            </a:extLst>
          </p:cNvPr>
          <p:cNvPicPr>
            <a:picLocks noChangeAspect="1"/>
          </p:cNvPicPr>
          <p:nvPr/>
        </p:nvPicPr>
        <p:blipFill>
          <a:blip r:embed="rId3"/>
          <a:stretch>
            <a:fillRect/>
          </a:stretch>
        </p:blipFill>
        <p:spPr>
          <a:xfrm>
            <a:off x="1151971" y="1776781"/>
            <a:ext cx="10128365" cy="4795936"/>
          </a:xfrm>
          <a:prstGeom prst="rect">
            <a:avLst/>
          </a:prstGeom>
        </p:spPr>
      </p:pic>
      <p:sp>
        <p:nvSpPr>
          <p:cNvPr id="2" name="Title 1">
            <a:extLst>
              <a:ext uri="{FF2B5EF4-FFF2-40B4-BE49-F238E27FC236}">
                <a16:creationId xmlns:a16="http://schemas.microsoft.com/office/drawing/2014/main" id="{5B7DC4AA-7FD8-41F7-8B8F-BED3897CC01A}"/>
              </a:ext>
            </a:extLst>
          </p:cNvPr>
          <p:cNvSpPr>
            <a:spLocks noGrp="1"/>
          </p:cNvSpPr>
          <p:nvPr>
            <p:ph type="title"/>
          </p:nvPr>
        </p:nvSpPr>
        <p:spPr>
          <a:xfrm>
            <a:off x="596282" y="244300"/>
            <a:ext cx="9248617" cy="763600"/>
          </a:xfrm>
        </p:spPr>
        <p:txBody>
          <a:bodyPr/>
          <a:lstStyle/>
          <a:p>
            <a:r>
              <a:rPr lang="en-GB"/>
              <a:t>Clinical and Care Professional Leadership:</a:t>
            </a:r>
            <a:br>
              <a:rPr lang="en-GB"/>
            </a:br>
            <a:r>
              <a:rPr lang="en-GB"/>
              <a:t>Culture, Shared Learning, and Inclusion</a:t>
            </a:r>
          </a:p>
        </p:txBody>
      </p:sp>
      <p:sp>
        <p:nvSpPr>
          <p:cNvPr id="11" name="Rectangle 10">
            <a:extLst>
              <a:ext uri="{FF2B5EF4-FFF2-40B4-BE49-F238E27FC236}">
                <a16:creationId xmlns:a16="http://schemas.microsoft.com/office/drawing/2014/main" id="{191BA7C1-0A22-43F9-AD29-786AD5756047}"/>
              </a:ext>
            </a:extLst>
          </p:cNvPr>
          <p:cNvSpPr/>
          <p:nvPr/>
        </p:nvSpPr>
        <p:spPr>
          <a:xfrm>
            <a:off x="726607" y="1767948"/>
            <a:ext cx="3783408" cy="379656"/>
          </a:xfrm>
          <a:prstGeom prst="rect">
            <a:avLst/>
          </a:prstGeom>
        </p:spPr>
        <p:txBody>
          <a:bodyPr wrap="none">
            <a:spAutoFit/>
          </a:bodyPr>
          <a:lstStyle/>
          <a:p>
            <a:pPr defTabSz="1219170">
              <a:buClr>
                <a:srgbClr val="000000"/>
              </a:buClr>
            </a:pPr>
            <a:r>
              <a:rPr lang="en-GB" sz="1867" b="1" kern="0">
                <a:solidFill>
                  <a:srgbClr val="00B6C3"/>
                </a:solidFill>
                <a:latin typeface="Arial"/>
                <a:cs typeface="Arial"/>
                <a:sym typeface="Arial"/>
              </a:rPr>
              <a:t>Stage 1: Setting aims and goals</a:t>
            </a:r>
          </a:p>
        </p:txBody>
      </p:sp>
      <p:sp>
        <p:nvSpPr>
          <p:cNvPr id="13" name="Rectangle 12">
            <a:extLst>
              <a:ext uri="{FF2B5EF4-FFF2-40B4-BE49-F238E27FC236}">
                <a16:creationId xmlns:a16="http://schemas.microsoft.com/office/drawing/2014/main" id="{92ACF372-32C9-4173-BC59-358A4FF089CB}"/>
              </a:ext>
            </a:extLst>
          </p:cNvPr>
          <p:cNvSpPr/>
          <p:nvPr/>
        </p:nvSpPr>
        <p:spPr>
          <a:xfrm>
            <a:off x="673179" y="4681864"/>
            <a:ext cx="3437159" cy="379656"/>
          </a:xfrm>
          <a:prstGeom prst="rect">
            <a:avLst/>
          </a:prstGeom>
        </p:spPr>
        <p:txBody>
          <a:bodyPr wrap="none">
            <a:spAutoFit/>
          </a:bodyPr>
          <a:lstStyle/>
          <a:p>
            <a:pPr defTabSz="1219170">
              <a:buClr>
                <a:srgbClr val="000000"/>
              </a:buClr>
            </a:pPr>
            <a:r>
              <a:rPr lang="en-GB" sz="1867" b="1" kern="0">
                <a:solidFill>
                  <a:srgbClr val="00B6C3"/>
                </a:solidFill>
                <a:latin typeface="Arial"/>
                <a:cs typeface="Arial"/>
                <a:sym typeface="Arial"/>
              </a:rPr>
              <a:t>Stage 2: Launching the work</a:t>
            </a:r>
          </a:p>
        </p:txBody>
      </p:sp>
      <p:sp>
        <p:nvSpPr>
          <p:cNvPr id="14" name="Rectangle 13">
            <a:extLst>
              <a:ext uri="{FF2B5EF4-FFF2-40B4-BE49-F238E27FC236}">
                <a16:creationId xmlns:a16="http://schemas.microsoft.com/office/drawing/2014/main" id="{8AB0A160-2EDF-4C97-9E0E-45538CDC99C2}"/>
              </a:ext>
            </a:extLst>
          </p:cNvPr>
          <p:cNvSpPr/>
          <p:nvPr/>
        </p:nvSpPr>
        <p:spPr>
          <a:xfrm>
            <a:off x="6953630" y="1697689"/>
            <a:ext cx="3185487" cy="379656"/>
          </a:xfrm>
          <a:prstGeom prst="rect">
            <a:avLst/>
          </a:prstGeom>
        </p:spPr>
        <p:txBody>
          <a:bodyPr wrap="none">
            <a:spAutoFit/>
          </a:bodyPr>
          <a:lstStyle/>
          <a:p>
            <a:pPr defTabSz="1219170">
              <a:buClr>
                <a:srgbClr val="000000"/>
              </a:buClr>
            </a:pPr>
            <a:r>
              <a:rPr lang="en-GB" sz="1867" b="1" kern="0">
                <a:solidFill>
                  <a:srgbClr val="00B6C3"/>
                </a:solidFill>
                <a:latin typeface="Arial"/>
                <a:cs typeface="Arial"/>
                <a:sym typeface="Arial"/>
              </a:rPr>
              <a:t>Stage 3: Refining the work</a:t>
            </a:r>
          </a:p>
        </p:txBody>
      </p:sp>
      <p:sp>
        <p:nvSpPr>
          <p:cNvPr id="16" name="Rectangle 15">
            <a:extLst>
              <a:ext uri="{FF2B5EF4-FFF2-40B4-BE49-F238E27FC236}">
                <a16:creationId xmlns:a16="http://schemas.microsoft.com/office/drawing/2014/main" id="{BD317C41-6301-437B-B34C-32BB83D05C76}"/>
              </a:ext>
            </a:extLst>
          </p:cNvPr>
          <p:cNvSpPr/>
          <p:nvPr/>
        </p:nvSpPr>
        <p:spPr>
          <a:xfrm>
            <a:off x="6984459" y="4738924"/>
            <a:ext cx="4144083" cy="379656"/>
          </a:xfrm>
          <a:prstGeom prst="rect">
            <a:avLst/>
          </a:prstGeom>
        </p:spPr>
        <p:txBody>
          <a:bodyPr wrap="none">
            <a:spAutoFit/>
          </a:bodyPr>
          <a:lstStyle/>
          <a:p>
            <a:pPr defTabSz="1219170">
              <a:buClr>
                <a:srgbClr val="000000"/>
              </a:buClr>
            </a:pPr>
            <a:r>
              <a:rPr lang="en-GB" sz="1867" b="1" kern="0">
                <a:solidFill>
                  <a:srgbClr val="00A7B5"/>
                </a:solidFill>
                <a:latin typeface="Arial"/>
                <a:cs typeface="Arial"/>
                <a:sym typeface="Arial"/>
              </a:rPr>
              <a:t>Stage 4: Evidence-based reflection</a:t>
            </a:r>
          </a:p>
        </p:txBody>
      </p:sp>
      <p:sp>
        <p:nvSpPr>
          <p:cNvPr id="17" name="TextBox 16">
            <a:extLst>
              <a:ext uri="{FF2B5EF4-FFF2-40B4-BE49-F238E27FC236}">
                <a16:creationId xmlns:a16="http://schemas.microsoft.com/office/drawing/2014/main" id="{6D8EBBEC-0C52-4C39-9607-DCD24D7F3770}"/>
              </a:ext>
            </a:extLst>
          </p:cNvPr>
          <p:cNvSpPr txBox="1"/>
          <p:nvPr/>
        </p:nvSpPr>
        <p:spPr>
          <a:xfrm>
            <a:off x="726608" y="2195977"/>
            <a:ext cx="3806025" cy="2164760"/>
          </a:xfrm>
          <a:prstGeom prst="rect">
            <a:avLst/>
          </a:prstGeom>
          <a:noFill/>
        </p:spPr>
        <p:txBody>
          <a:bodyPr wrap="square" rtlCol="0">
            <a:spAutoFit/>
          </a:bodyPr>
          <a:lstStyle/>
          <a:p>
            <a:pPr defTabSz="1219170">
              <a:buClr>
                <a:srgbClr val="000000"/>
              </a:buClr>
            </a:pPr>
            <a:r>
              <a:rPr lang="en-GB" sz="1200" kern="0">
                <a:solidFill>
                  <a:srgbClr val="000000">
                    <a:lumMod val="85000"/>
                    <a:lumOff val="15000"/>
                  </a:srgbClr>
                </a:solidFill>
                <a:latin typeface="Arial"/>
                <a:cs typeface="Arial"/>
                <a:sym typeface="Arial"/>
              </a:rPr>
              <a:t>Articulate need for relationship and trust building between health and care professional communities within and across all sectors</a:t>
            </a:r>
          </a:p>
          <a:p>
            <a:pPr defTabSz="1219170">
              <a:buClr>
                <a:srgbClr val="000000"/>
              </a:buClr>
            </a:pPr>
            <a:endParaRPr lang="en-GB" sz="1200" kern="0">
              <a:solidFill>
                <a:srgbClr val="000000">
                  <a:lumMod val="85000"/>
                  <a:lumOff val="15000"/>
                </a:srgbClr>
              </a:solidFill>
              <a:latin typeface="Arial"/>
              <a:cs typeface="Arial"/>
              <a:sym typeface="Arial"/>
            </a:endParaRPr>
          </a:p>
          <a:p>
            <a:pPr defTabSz="1219170">
              <a:buClr>
                <a:srgbClr val="000000"/>
              </a:buClr>
            </a:pPr>
            <a:r>
              <a:rPr lang="en-GB" sz="1200" kern="0">
                <a:solidFill>
                  <a:srgbClr val="000000">
                    <a:lumMod val="85000"/>
                    <a:lumOff val="15000"/>
                  </a:srgbClr>
                </a:solidFill>
                <a:latin typeface="Arial"/>
                <a:cs typeface="Arial"/>
                <a:sym typeface="Arial"/>
              </a:rPr>
              <a:t>Map out learning opportunities and communities of practice</a:t>
            </a:r>
          </a:p>
          <a:p>
            <a:pPr defTabSz="1219170">
              <a:buClr>
                <a:srgbClr val="000000"/>
              </a:buClr>
            </a:pPr>
            <a:endParaRPr lang="en-GB" sz="1200" kern="0">
              <a:solidFill>
                <a:srgbClr val="000000">
                  <a:lumMod val="85000"/>
                  <a:lumOff val="15000"/>
                </a:srgbClr>
              </a:solidFill>
              <a:latin typeface="Arial"/>
              <a:cs typeface="Arial"/>
              <a:sym typeface="Arial"/>
            </a:endParaRPr>
          </a:p>
          <a:p>
            <a:pPr defTabSz="1219170">
              <a:buClr>
                <a:srgbClr val="000000"/>
              </a:buClr>
            </a:pPr>
            <a:r>
              <a:rPr lang="en-GB" sz="1200" kern="0">
                <a:solidFill>
                  <a:srgbClr val="000000">
                    <a:lumMod val="85000"/>
                    <a:lumOff val="15000"/>
                  </a:srgbClr>
                </a:solidFill>
                <a:latin typeface="Arial"/>
                <a:cs typeface="Arial"/>
                <a:sym typeface="Arial"/>
              </a:rPr>
              <a:t>Gather data and input to define priorities for care quality, population health, and health inequalities in collaboration with other relevant professional groups</a:t>
            </a:r>
            <a:endParaRPr lang="en-GB" sz="1467" kern="0">
              <a:solidFill>
                <a:srgbClr val="000000">
                  <a:lumMod val="85000"/>
                  <a:lumOff val="15000"/>
                </a:srgbClr>
              </a:solidFill>
              <a:latin typeface="Arial"/>
              <a:cs typeface="Arial"/>
              <a:sym typeface="Arial"/>
            </a:endParaRPr>
          </a:p>
          <a:p>
            <a:pPr marL="228594" indent="-228594" defTabSz="1219170">
              <a:buClr>
                <a:srgbClr val="000000"/>
              </a:buClr>
              <a:buFont typeface="Arial" panose="020B0604020202020204" pitchFamily="34" charset="0"/>
              <a:buChar char="•"/>
            </a:pPr>
            <a:endParaRPr lang="en-GB" sz="1467" kern="0">
              <a:solidFill>
                <a:srgbClr val="000000"/>
              </a:solidFill>
              <a:latin typeface="Arial"/>
              <a:cs typeface="Arial"/>
              <a:sym typeface="Arial"/>
            </a:endParaRPr>
          </a:p>
        </p:txBody>
      </p:sp>
      <p:sp>
        <p:nvSpPr>
          <p:cNvPr id="18" name="TextBox 17">
            <a:extLst>
              <a:ext uri="{FF2B5EF4-FFF2-40B4-BE49-F238E27FC236}">
                <a16:creationId xmlns:a16="http://schemas.microsoft.com/office/drawing/2014/main" id="{9AD299FA-C151-4252-8501-B26508B4F890}"/>
              </a:ext>
            </a:extLst>
          </p:cNvPr>
          <p:cNvSpPr txBox="1"/>
          <p:nvPr/>
        </p:nvSpPr>
        <p:spPr>
          <a:xfrm>
            <a:off x="673179" y="5090052"/>
            <a:ext cx="4534365" cy="1569660"/>
          </a:xfrm>
          <a:prstGeom prst="rect">
            <a:avLst/>
          </a:prstGeom>
          <a:noFill/>
        </p:spPr>
        <p:txBody>
          <a:bodyPr wrap="square" rtlCol="0">
            <a:spAutoFit/>
          </a:bodyPr>
          <a:lstStyle/>
          <a:p>
            <a:pPr defTabSz="1219170">
              <a:buClr>
                <a:srgbClr val="000000"/>
              </a:buClr>
            </a:pPr>
            <a:r>
              <a:rPr lang="en-GB" sz="1200" kern="0">
                <a:solidFill>
                  <a:srgbClr val="000000">
                    <a:lumMod val="85000"/>
                    <a:lumOff val="15000"/>
                  </a:srgbClr>
                </a:solidFill>
                <a:latin typeface="Arial"/>
                <a:cs typeface="Arial"/>
                <a:sym typeface="Arial"/>
              </a:rPr>
              <a:t>Plan for relationship and trust building activity between health and care professional communities - all sectors</a:t>
            </a:r>
          </a:p>
          <a:p>
            <a:pPr defTabSz="1219170">
              <a:buClr>
                <a:srgbClr val="000000"/>
              </a:buClr>
            </a:pPr>
            <a:endParaRPr lang="en-GB" sz="1200" kern="0">
              <a:solidFill>
                <a:srgbClr val="000000">
                  <a:lumMod val="85000"/>
                  <a:lumOff val="15000"/>
                </a:srgbClr>
              </a:solidFill>
              <a:latin typeface="Arial"/>
              <a:cs typeface="Arial"/>
              <a:sym typeface="Arial"/>
            </a:endParaRPr>
          </a:p>
          <a:p>
            <a:pPr defTabSz="1219170">
              <a:buClr>
                <a:srgbClr val="000000"/>
              </a:buClr>
            </a:pPr>
            <a:r>
              <a:rPr lang="en-GB" sz="1200" kern="0">
                <a:solidFill>
                  <a:srgbClr val="000000">
                    <a:lumMod val="85000"/>
                    <a:lumOff val="15000"/>
                  </a:srgbClr>
                </a:solidFill>
                <a:latin typeface="Arial"/>
                <a:cs typeface="Arial"/>
                <a:sym typeface="Arial"/>
              </a:rPr>
              <a:t>Collaborate with learning and culture stakeholders and experts</a:t>
            </a:r>
          </a:p>
          <a:p>
            <a:pPr defTabSz="1219170">
              <a:buClr>
                <a:srgbClr val="000000"/>
              </a:buClr>
            </a:pPr>
            <a:endParaRPr lang="en-GB" sz="1200" kern="0">
              <a:solidFill>
                <a:srgbClr val="000000">
                  <a:lumMod val="85000"/>
                  <a:lumOff val="15000"/>
                </a:srgbClr>
              </a:solidFill>
              <a:latin typeface="Arial"/>
              <a:cs typeface="Arial"/>
              <a:sym typeface="Arial"/>
            </a:endParaRPr>
          </a:p>
          <a:p>
            <a:pPr defTabSz="1219170">
              <a:buClr>
                <a:srgbClr val="000000"/>
              </a:buClr>
            </a:pPr>
            <a:r>
              <a:rPr lang="en-GB" sz="1200" kern="0">
                <a:solidFill>
                  <a:srgbClr val="000000">
                    <a:lumMod val="85000"/>
                    <a:lumOff val="15000"/>
                  </a:srgbClr>
                </a:solidFill>
                <a:latin typeface="Arial"/>
                <a:cs typeface="Arial"/>
                <a:sym typeface="Arial"/>
              </a:rPr>
              <a:t>Plan for innovation and improvement work to address care quality, population health, and health inequalities challenges</a:t>
            </a:r>
          </a:p>
          <a:p>
            <a:pPr marL="304792" indent="-304792" defTabSz="1219170">
              <a:buClr>
                <a:srgbClr val="000000"/>
              </a:buClr>
              <a:buFont typeface="+mj-lt"/>
              <a:buAutoNum type="alphaLcParenR"/>
            </a:pPr>
            <a:endParaRPr lang="en-GB" sz="1200" kern="0">
              <a:solidFill>
                <a:srgbClr val="000000"/>
              </a:solidFill>
              <a:latin typeface="Arial"/>
              <a:cs typeface="Arial"/>
              <a:sym typeface="Arial"/>
            </a:endParaRPr>
          </a:p>
        </p:txBody>
      </p:sp>
      <p:sp>
        <p:nvSpPr>
          <p:cNvPr id="19" name="TextBox 18">
            <a:extLst>
              <a:ext uri="{FF2B5EF4-FFF2-40B4-BE49-F238E27FC236}">
                <a16:creationId xmlns:a16="http://schemas.microsoft.com/office/drawing/2014/main" id="{7AF3041E-74FB-4566-B80C-1D4ABE8149D5}"/>
              </a:ext>
            </a:extLst>
          </p:cNvPr>
          <p:cNvSpPr txBox="1"/>
          <p:nvPr/>
        </p:nvSpPr>
        <p:spPr>
          <a:xfrm>
            <a:off x="6953630" y="2123625"/>
            <a:ext cx="4193884" cy="1754326"/>
          </a:xfrm>
          <a:prstGeom prst="rect">
            <a:avLst/>
          </a:prstGeom>
          <a:noFill/>
        </p:spPr>
        <p:txBody>
          <a:bodyPr wrap="square" rtlCol="0">
            <a:spAutoFit/>
          </a:bodyPr>
          <a:lstStyle/>
          <a:p>
            <a:pPr defTabSz="1219170">
              <a:buClr>
                <a:srgbClr val="000000"/>
              </a:buClr>
            </a:pPr>
            <a:r>
              <a:rPr lang="en-GB" sz="1200" kern="0">
                <a:solidFill>
                  <a:srgbClr val="000000">
                    <a:lumMod val="85000"/>
                    <a:lumOff val="15000"/>
                  </a:srgbClr>
                </a:solidFill>
                <a:latin typeface="Arial"/>
                <a:cs typeface="Arial"/>
                <a:sym typeface="Arial"/>
              </a:rPr>
              <a:t>Continue relationship and trust building between health and care professional communities within and across all sectors</a:t>
            </a:r>
          </a:p>
          <a:p>
            <a:pPr defTabSz="1219170">
              <a:buClr>
                <a:srgbClr val="000000"/>
              </a:buClr>
            </a:pPr>
            <a:endParaRPr lang="en-GB" sz="1200" kern="0">
              <a:solidFill>
                <a:srgbClr val="000000">
                  <a:lumMod val="85000"/>
                  <a:lumOff val="15000"/>
                </a:srgbClr>
              </a:solidFill>
              <a:latin typeface="Arial"/>
              <a:cs typeface="Arial"/>
              <a:sym typeface="Arial"/>
            </a:endParaRPr>
          </a:p>
          <a:p>
            <a:pPr defTabSz="1219170">
              <a:buClr>
                <a:srgbClr val="000000"/>
              </a:buClr>
            </a:pPr>
            <a:r>
              <a:rPr lang="en-GB" sz="1200" kern="0">
                <a:solidFill>
                  <a:srgbClr val="000000">
                    <a:lumMod val="85000"/>
                    <a:lumOff val="15000"/>
                  </a:srgbClr>
                </a:solidFill>
                <a:latin typeface="Arial"/>
                <a:cs typeface="Arial"/>
                <a:sym typeface="Arial"/>
              </a:rPr>
              <a:t>Convene clinical and care leaders in a system-wide conference to share learning and address challenges together</a:t>
            </a:r>
          </a:p>
          <a:p>
            <a:pPr defTabSz="1219170">
              <a:buClr>
                <a:srgbClr val="000000"/>
              </a:buClr>
            </a:pPr>
            <a:endParaRPr lang="en-GB" sz="1200" kern="0">
              <a:solidFill>
                <a:srgbClr val="000000">
                  <a:lumMod val="85000"/>
                  <a:lumOff val="15000"/>
                </a:srgbClr>
              </a:solidFill>
              <a:latin typeface="Arial"/>
              <a:cs typeface="Arial"/>
              <a:sym typeface="Arial"/>
            </a:endParaRPr>
          </a:p>
          <a:p>
            <a:pPr defTabSz="1219170">
              <a:buClr>
                <a:srgbClr val="000000"/>
              </a:buClr>
            </a:pPr>
            <a:r>
              <a:rPr lang="en-GB" sz="1200" kern="0">
                <a:solidFill>
                  <a:srgbClr val="000000">
                    <a:lumMod val="85000"/>
                    <a:lumOff val="15000"/>
                  </a:srgbClr>
                </a:solidFill>
                <a:latin typeface="Arial"/>
                <a:cs typeface="Arial"/>
                <a:sym typeface="Arial"/>
              </a:rPr>
              <a:t>Utilise innovative data and change methodology to collaborate at scale</a:t>
            </a:r>
          </a:p>
        </p:txBody>
      </p:sp>
      <p:sp>
        <p:nvSpPr>
          <p:cNvPr id="20" name="TextBox 19">
            <a:extLst>
              <a:ext uri="{FF2B5EF4-FFF2-40B4-BE49-F238E27FC236}">
                <a16:creationId xmlns:a16="http://schemas.microsoft.com/office/drawing/2014/main" id="{658A8B7E-9535-49D1-A1A8-F733B0C2D762}"/>
              </a:ext>
            </a:extLst>
          </p:cNvPr>
          <p:cNvSpPr txBox="1"/>
          <p:nvPr/>
        </p:nvSpPr>
        <p:spPr>
          <a:xfrm>
            <a:off x="6984459" y="5264963"/>
            <a:ext cx="4999968" cy="1200329"/>
          </a:xfrm>
          <a:prstGeom prst="rect">
            <a:avLst/>
          </a:prstGeom>
          <a:noFill/>
        </p:spPr>
        <p:txBody>
          <a:bodyPr wrap="square" rtlCol="0">
            <a:spAutoFit/>
          </a:bodyPr>
          <a:lstStyle/>
          <a:p>
            <a:pPr defTabSz="1219170">
              <a:buClr>
                <a:srgbClr val="000000"/>
              </a:buClr>
            </a:pPr>
            <a:r>
              <a:rPr lang="en-GB" sz="1200" kern="0" dirty="0">
                <a:solidFill>
                  <a:srgbClr val="000000">
                    <a:lumMod val="85000"/>
                    <a:lumOff val="15000"/>
                  </a:srgbClr>
                </a:solidFill>
                <a:latin typeface="Arial"/>
                <a:cs typeface="Arial"/>
                <a:sym typeface="Arial"/>
              </a:rPr>
              <a:t>Reflect on relationship and trust building between health and care professional communities within and across all sectors</a:t>
            </a:r>
          </a:p>
          <a:p>
            <a:pPr defTabSz="1219170">
              <a:buClr>
                <a:srgbClr val="000000"/>
              </a:buClr>
            </a:pPr>
            <a:endParaRPr lang="en-GB" sz="1200" kern="0" dirty="0">
              <a:solidFill>
                <a:srgbClr val="000000">
                  <a:lumMod val="85000"/>
                  <a:lumOff val="15000"/>
                </a:srgbClr>
              </a:solidFill>
              <a:latin typeface="Arial"/>
              <a:cs typeface="Arial"/>
              <a:sym typeface="Arial"/>
            </a:endParaRPr>
          </a:p>
          <a:p>
            <a:pPr defTabSz="1219170">
              <a:buClr>
                <a:srgbClr val="000000"/>
              </a:buClr>
            </a:pPr>
            <a:r>
              <a:rPr lang="en-GB" sz="1200" kern="0" dirty="0">
                <a:solidFill>
                  <a:srgbClr val="000000">
                    <a:lumMod val="85000"/>
                    <a:lumOff val="15000"/>
                  </a:srgbClr>
                </a:solidFill>
                <a:latin typeface="Arial"/>
                <a:cs typeface="Arial"/>
                <a:sym typeface="Arial"/>
              </a:rPr>
              <a:t>Gather and reflect on learning from collaboration to scale-up successful work, address new challenges, and shift outdated mindsets toward an improved, more inclusive culture of care</a:t>
            </a:r>
          </a:p>
        </p:txBody>
      </p:sp>
      <p:sp>
        <p:nvSpPr>
          <p:cNvPr id="12" name="Content Placeholder 3">
            <a:extLst>
              <a:ext uri="{FF2B5EF4-FFF2-40B4-BE49-F238E27FC236}">
                <a16:creationId xmlns:a16="http://schemas.microsoft.com/office/drawing/2014/main" id="{8FAF2DF0-1075-4C74-9817-2517113F70C7}"/>
              </a:ext>
            </a:extLst>
          </p:cNvPr>
          <p:cNvSpPr txBox="1">
            <a:spLocks/>
          </p:cNvSpPr>
          <p:nvPr/>
        </p:nvSpPr>
        <p:spPr>
          <a:xfrm>
            <a:off x="863216" y="4287516"/>
            <a:ext cx="3240353" cy="341475"/>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a:spcBef>
                <a:spcPts val="1333"/>
              </a:spcBef>
              <a:buClr>
                <a:srgbClr val="000000"/>
              </a:buClr>
              <a:buNone/>
            </a:pPr>
            <a:r>
              <a:rPr lang="en-GB" sz="1333" b="1" i="1">
                <a:solidFill>
                  <a:srgbClr val="575C5C"/>
                </a:solidFill>
                <a:latin typeface="Franklin Gothic Book" panose="020B0503020102020204"/>
                <a:sym typeface="Arial"/>
              </a:rPr>
              <a:t>(Resource and invest here</a:t>
            </a:r>
            <a:r>
              <a:rPr lang="en-GB" sz="1467" b="1" i="1">
                <a:solidFill>
                  <a:srgbClr val="575C5C"/>
                </a:solidFill>
                <a:latin typeface="Franklin Gothic Book" panose="020B0503020102020204"/>
                <a:sym typeface="Arial"/>
              </a:rPr>
              <a:t>)</a:t>
            </a:r>
          </a:p>
        </p:txBody>
      </p:sp>
      <p:sp>
        <p:nvSpPr>
          <p:cNvPr id="15" name="Content Placeholder 3">
            <a:extLst>
              <a:ext uri="{FF2B5EF4-FFF2-40B4-BE49-F238E27FC236}">
                <a16:creationId xmlns:a16="http://schemas.microsoft.com/office/drawing/2014/main" id="{B926BF3E-E14B-4F5D-B6D8-1BB3D37D35A3}"/>
              </a:ext>
            </a:extLst>
          </p:cNvPr>
          <p:cNvSpPr txBox="1">
            <a:spLocks/>
          </p:cNvSpPr>
          <p:nvPr/>
        </p:nvSpPr>
        <p:spPr>
          <a:xfrm>
            <a:off x="7118088" y="4234641"/>
            <a:ext cx="3240353" cy="341476"/>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a:spcBef>
                <a:spcPts val="1333"/>
              </a:spcBef>
              <a:buClr>
                <a:srgbClr val="000000"/>
              </a:buClr>
              <a:buNone/>
            </a:pPr>
            <a:r>
              <a:rPr lang="en-GB" sz="1333" b="1" i="1">
                <a:solidFill>
                  <a:srgbClr val="575C5C"/>
                </a:solidFill>
                <a:latin typeface="Franklin Gothic Book" panose="020B0503020102020204"/>
                <a:sym typeface="Arial"/>
              </a:rPr>
              <a:t>(Reflect and refresh here</a:t>
            </a:r>
            <a:r>
              <a:rPr lang="en-GB" sz="1467" b="1" i="1">
                <a:solidFill>
                  <a:srgbClr val="575C5C"/>
                </a:solidFill>
                <a:latin typeface="Franklin Gothic Book" panose="020B0503020102020204"/>
                <a:sym typeface="Arial"/>
              </a:rPr>
              <a:t>)</a:t>
            </a:r>
          </a:p>
        </p:txBody>
      </p:sp>
    </p:spTree>
    <p:extLst>
      <p:ext uri="{BB962C8B-B14F-4D97-AF65-F5344CB8AC3E}">
        <p14:creationId xmlns:p14="http://schemas.microsoft.com/office/powerpoint/2010/main" val="189987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48FC5-8DA3-4365-B77F-098804B4432C}"/>
              </a:ext>
            </a:extLst>
          </p:cNvPr>
          <p:cNvSpPr>
            <a:spLocks noGrp="1"/>
          </p:cNvSpPr>
          <p:nvPr>
            <p:ph type="title"/>
          </p:nvPr>
        </p:nvSpPr>
        <p:spPr/>
        <p:txBody>
          <a:bodyPr/>
          <a:lstStyle/>
          <a:p>
            <a:r>
              <a:rPr lang="en-GB"/>
              <a:t>Clinical and Care Professional Leadership:</a:t>
            </a:r>
            <a:br>
              <a:rPr lang="en-GB"/>
            </a:br>
            <a:r>
              <a:rPr lang="en-GB"/>
              <a:t>Culture, Shared Learning, and Inclusion</a:t>
            </a:r>
          </a:p>
        </p:txBody>
      </p:sp>
      <p:sp>
        <p:nvSpPr>
          <p:cNvPr id="3" name="Content Placeholder 2">
            <a:extLst>
              <a:ext uri="{FF2B5EF4-FFF2-40B4-BE49-F238E27FC236}">
                <a16:creationId xmlns:a16="http://schemas.microsoft.com/office/drawing/2014/main" id="{D4855A2B-7481-4EB9-A05C-FFB9D640C548}"/>
              </a:ext>
            </a:extLst>
          </p:cNvPr>
          <p:cNvSpPr>
            <a:spLocks noGrp="1"/>
          </p:cNvSpPr>
          <p:nvPr>
            <p:ph sz="quarter" idx="11"/>
          </p:nvPr>
        </p:nvSpPr>
        <p:spPr>
          <a:xfrm>
            <a:off x="598115" y="1958109"/>
            <a:ext cx="10938104" cy="4673408"/>
          </a:xfrm>
        </p:spPr>
        <p:txBody>
          <a:bodyPr/>
          <a:lstStyle/>
          <a:p>
            <a:pPr marL="152396" indent="0">
              <a:buClr>
                <a:schemeClr val="accent2"/>
              </a:buClr>
              <a:buNone/>
            </a:pPr>
            <a:r>
              <a:rPr lang="en-GB" sz="2667" dirty="0">
                <a:solidFill>
                  <a:srgbClr val="00A7B5"/>
                </a:solidFill>
              </a:rPr>
              <a:t>To make it work we will:</a:t>
            </a:r>
            <a:endParaRPr lang="en-GB" sz="2667" dirty="0">
              <a:solidFill>
                <a:schemeClr val="accent4"/>
              </a:solidFill>
            </a:endParaRPr>
          </a:p>
          <a:p>
            <a:pPr>
              <a:buClr>
                <a:schemeClr val="accent2"/>
              </a:buClr>
            </a:pPr>
            <a:r>
              <a:rPr lang="en-GB" sz="1867" dirty="0">
                <a:solidFill>
                  <a:schemeClr val="bg2">
                    <a:lumMod val="65000"/>
                    <a:lumOff val="35000"/>
                  </a:schemeClr>
                </a:solidFill>
              </a:rPr>
              <a:t>Launch our framework at an inaugural system wide CCPL conference</a:t>
            </a:r>
          </a:p>
          <a:p>
            <a:pPr>
              <a:buClr>
                <a:schemeClr val="accent2"/>
              </a:buClr>
            </a:pPr>
            <a:r>
              <a:rPr lang="en-GB" sz="1867" dirty="0">
                <a:solidFill>
                  <a:schemeClr val="bg2">
                    <a:lumMod val="65000"/>
                    <a:lumOff val="35000"/>
                  </a:schemeClr>
                </a:solidFill>
              </a:rPr>
              <a:t>Develop an engagement plan that is inclusive and universally accessible </a:t>
            </a:r>
          </a:p>
          <a:p>
            <a:pPr>
              <a:buClr>
                <a:schemeClr val="accent2"/>
              </a:buClr>
            </a:pPr>
            <a:r>
              <a:rPr lang="en-GB" sz="1867" dirty="0">
                <a:solidFill>
                  <a:schemeClr val="bg2">
                    <a:lumMod val="65000"/>
                    <a:lumOff val="35000"/>
                  </a:schemeClr>
                </a:solidFill>
              </a:rPr>
              <a:t>Develop communities of practice for shared learning that supports the roll out of innovation</a:t>
            </a:r>
          </a:p>
          <a:p>
            <a:pPr>
              <a:buClr>
                <a:schemeClr val="accent2"/>
              </a:buClr>
            </a:pPr>
            <a:r>
              <a:rPr lang="en-GB" sz="1867" dirty="0">
                <a:solidFill>
                  <a:schemeClr val="bg2">
                    <a:lumMod val="65000"/>
                    <a:lumOff val="35000"/>
                  </a:schemeClr>
                </a:solidFill>
              </a:rPr>
              <a:t>Adopt a restorative practice approach</a:t>
            </a:r>
          </a:p>
          <a:p>
            <a:pPr>
              <a:buClr>
                <a:schemeClr val="accent2"/>
              </a:buClr>
            </a:pPr>
            <a:r>
              <a:rPr lang="en-GB" sz="1867" dirty="0">
                <a:solidFill>
                  <a:schemeClr val="bg2">
                    <a:lumMod val="65000"/>
                    <a:lumOff val="35000"/>
                  </a:schemeClr>
                </a:solidFill>
              </a:rPr>
              <a:t>Engage with staff representative groups across professions and at every level </a:t>
            </a:r>
          </a:p>
          <a:p>
            <a:pPr>
              <a:buClr>
                <a:schemeClr val="accent2"/>
              </a:buClr>
            </a:pPr>
            <a:r>
              <a:rPr lang="en-GB" sz="1867" dirty="0">
                <a:solidFill>
                  <a:schemeClr val="bg2">
                    <a:lumMod val="65000"/>
                    <a:lumOff val="35000"/>
                  </a:schemeClr>
                </a:solidFill>
              </a:rPr>
              <a:t>Provide reverse mentoring opportunities</a:t>
            </a:r>
          </a:p>
          <a:p>
            <a:pPr>
              <a:buClr>
                <a:schemeClr val="accent2"/>
              </a:buClr>
            </a:pPr>
            <a:r>
              <a:rPr lang="en-GB" sz="1867" dirty="0">
                <a:solidFill>
                  <a:schemeClr val="bg2">
                    <a:lumMod val="65000"/>
                    <a:lumOff val="35000"/>
                  </a:schemeClr>
                </a:solidFill>
              </a:rPr>
              <a:t>Collaborate with learning and culture stakeholders to align and coordinate learning opportunities</a:t>
            </a:r>
          </a:p>
          <a:p>
            <a:pPr>
              <a:buClr>
                <a:schemeClr val="accent2"/>
              </a:buClr>
            </a:pPr>
            <a:r>
              <a:rPr lang="en-GB" sz="1867" dirty="0">
                <a:solidFill>
                  <a:schemeClr val="bg2">
                    <a:lumMod val="65000"/>
                    <a:lumOff val="35000"/>
                  </a:schemeClr>
                </a:solidFill>
              </a:rPr>
              <a:t>Plan for innovation and improvement work to address care quality, population health, and health inequalities challenges</a:t>
            </a:r>
          </a:p>
          <a:p>
            <a:pPr>
              <a:buClr>
                <a:schemeClr val="accent2"/>
              </a:buClr>
            </a:pPr>
            <a:r>
              <a:rPr lang="en-GB" sz="1867" dirty="0">
                <a:solidFill>
                  <a:schemeClr val="bg2">
                    <a:lumMod val="65000"/>
                    <a:lumOff val="35000"/>
                  </a:schemeClr>
                </a:solidFill>
              </a:rPr>
              <a:t>Build an inclusive and committed CCPL Advisory Council</a:t>
            </a:r>
          </a:p>
          <a:p>
            <a:pPr>
              <a:buClr>
                <a:schemeClr val="accent2"/>
              </a:buClr>
            </a:pPr>
            <a:r>
              <a:rPr lang="en-GB" sz="1867" dirty="0">
                <a:solidFill>
                  <a:schemeClr val="bg2">
                    <a:lumMod val="65000"/>
                    <a:lumOff val="35000"/>
                  </a:schemeClr>
                </a:solidFill>
              </a:rPr>
              <a:t>Support multidisciplinary place-based CCPL groups</a:t>
            </a:r>
          </a:p>
          <a:p>
            <a:pPr>
              <a:buClr>
                <a:schemeClr val="accent2"/>
              </a:buClr>
            </a:pPr>
            <a:r>
              <a:rPr lang="en-GB" sz="1867" dirty="0">
                <a:solidFill>
                  <a:schemeClr val="bg2">
                    <a:lumMod val="65000"/>
                    <a:lumOff val="35000"/>
                  </a:schemeClr>
                </a:solidFill>
              </a:rPr>
              <a:t>Capture outputs from action learning across the system to inform future goals and translate outputs into population outcomes</a:t>
            </a:r>
          </a:p>
          <a:p>
            <a:pPr>
              <a:buClr>
                <a:schemeClr val="accent2"/>
              </a:buClr>
            </a:pPr>
            <a:endParaRPr lang="en-GB" sz="1867" dirty="0"/>
          </a:p>
          <a:p>
            <a:pPr>
              <a:buClr>
                <a:schemeClr val="accent2"/>
              </a:buClr>
            </a:pPr>
            <a:endParaRPr lang="en-GB" sz="1867" dirty="0"/>
          </a:p>
          <a:p>
            <a:pPr>
              <a:buClr>
                <a:schemeClr val="accent2"/>
              </a:buClr>
            </a:pPr>
            <a:endParaRPr lang="en-GB" sz="1867" dirty="0"/>
          </a:p>
          <a:p>
            <a:pPr>
              <a:buClr>
                <a:schemeClr val="accent2"/>
              </a:buClr>
            </a:pPr>
            <a:endParaRPr lang="en-GB" sz="1867" dirty="0">
              <a:solidFill>
                <a:schemeClr val="accent4"/>
              </a:solidFill>
            </a:endParaRPr>
          </a:p>
        </p:txBody>
      </p:sp>
    </p:spTree>
    <p:extLst>
      <p:ext uri="{BB962C8B-B14F-4D97-AF65-F5344CB8AC3E}">
        <p14:creationId xmlns:p14="http://schemas.microsoft.com/office/powerpoint/2010/main" val="246176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7C6222C-7E97-432B-87E5-5EC86EF551E1}"/>
              </a:ext>
            </a:extLst>
          </p:cNvPr>
          <p:cNvPicPr>
            <a:picLocks noChangeAspect="1"/>
          </p:cNvPicPr>
          <p:nvPr/>
        </p:nvPicPr>
        <p:blipFill>
          <a:blip r:embed="rId3"/>
          <a:stretch>
            <a:fillRect/>
          </a:stretch>
        </p:blipFill>
        <p:spPr>
          <a:xfrm>
            <a:off x="1151971" y="1776781"/>
            <a:ext cx="10128365" cy="4795936"/>
          </a:xfrm>
          <a:prstGeom prst="rect">
            <a:avLst/>
          </a:prstGeom>
        </p:spPr>
      </p:pic>
      <p:sp>
        <p:nvSpPr>
          <p:cNvPr id="2" name="Title 1">
            <a:extLst>
              <a:ext uri="{FF2B5EF4-FFF2-40B4-BE49-F238E27FC236}">
                <a16:creationId xmlns:a16="http://schemas.microsoft.com/office/drawing/2014/main" id="{5B7DC4AA-7FD8-41F7-8B8F-BED3897CC01A}"/>
              </a:ext>
            </a:extLst>
          </p:cNvPr>
          <p:cNvSpPr>
            <a:spLocks noGrp="1"/>
          </p:cNvSpPr>
          <p:nvPr>
            <p:ph type="title"/>
          </p:nvPr>
        </p:nvSpPr>
        <p:spPr>
          <a:xfrm>
            <a:off x="596282" y="244300"/>
            <a:ext cx="9248617" cy="763600"/>
          </a:xfrm>
        </p:spPr>
        <p:txBody>
          <a:bodyPr/>
          <a:lstStyle/>
          <a:p>
            <a:r>
              <a:rPr lang="en-GB"/>
              <a:t>Clinical and Care Professional Leadership:</a:t>
            </a:r>
            <a:br>
              <a:rPr lang="en-GB"/>
            </a:br>
            <a:r>
              <a:rPr lang="en-GB"/>
              <a:t>Leadership and Pipeline Development</a:t>
            </a:r>
          </a:p>
        </p:txBody>
      </p:sp>
      <p:sp>
        <p:nvSpPr>
          <p:cNvPr id="11" name="Rectangle 10">
            <a:extLst>
              <a:ext uri="{FF2B5EF4-FFF2-40B4-BE49-F238E27FC236}">
                <a16:creationId xmlns:a16="http://schemas.microsoft.com/office/drawing/2014/main" id="{191BA7C1-0A22-43F9-AD29-786AD5756047}"/>
              </a:ext>
            </a:extLst>
          </p:cNvPr>
          <p:cNvSpPr/>
          <p:nvPr/>
        </p:nvSpPr>
        <p:spPr>
          <a:xfrm>
            <a:off x="723553" y="1757787"/>
            <a:ext cx="3783408" cy="379656"/>
          </a:xfrm>
          <a:prstGeom prst="rect">
            <a:avLst/>
          </a:prstGeom>
        </p:spPr>
        <p:txBody>
          <a:bodyPr wrap="none">
            <a:spAutoFit/>
          </a:bodyPr>
          <a:lstStyle/>
          <a:p>
            <a:pPr defTabSz="1219170">
              <a:buClr>
                <a:srgbClr val="000000"/>
              </a:buClr>
            </a:pPr>
            <a:r>
              <a:rPr lang="en-GB" sz="1867" b="1" kern="0">
                <a:solidFill>
                  <a:srgbClr val="00B6C3"/>
                </a:solidFill>
                <a:latin typeface="Arial"/>
                <a:cs typeface="Arial"/>
                <a:sym typeface="Arial"/>
              </a:rPr>
              <a:t>Stage 1: Setting aims and goals</a:t>
            </a:r>
          </a:p>
        </p:txBody>
      </p:sp>
      <p:sp>
        <p:nvSpPr>
          <p:cNvPr id="13" name="Rectangle 12">
            <a:extLst>
              <a:ext uri="{FF2B5EF4-FFF2-40B4-BE49-F238E27FC236}">
                <a16:creationId xmlns:a16="http://schemas.microsoft.com/office/drawing/2014/main" id="{92ACF372-32C9-4173-BC59-358A4FF089CB}"/>
              </a:ext>
            </a:extLst>
          </p:cNvPr>
          <p:cNvSpPr/>
          <p:nvPr/>
        </p:nvSpPr>
        <p:spPr>
          <a:xfrm>
            <a:off x="781458" y="4521412"/>
            <a:ext cx="3437159" cy="379656"/>
          </a:xfrm>
          <a:prstGeom prst="rect">
            <a:avLst/>
          </a:prstGeom>
        </p:spPr>
        <p:txBody>
          <a:bodyPr wrap="none">
            <a:spAutoFit/>
          </a:bodyPr>
          <a:lstStyle/>
          <a:p>
            <a:pPr defTabSz="1219170">
              <a:buClr>
                <a:srgbClr val="000000"/>
              </a:buClr>
            </a:pPr>
            <a:r>
              <a:rPr lang="en-GB" sz="1867" b="1" kern="0">
                <a:solidFill>
                  <a:srgbClr val="00B6C3"/>
                </a:solidFill>
                <a:latin typeface="Arial"/>
                <a:cs typeface="Arial"/>
                <a:sym typeface="Arial"/>
              </a:rPr>
              <a:t>Stage 2: Launching the work</a:t>
            </a:r>
          </a:p>
        </p:txBody>
      </p:sp>
      <p:sp>
        <p:nvSpPr>
          <p:cNvPr id="14" name="Rectangle 13">
            <a:extLst>
              <a:ext uri="{FF2B5EF4-FFF2-40B4-BE49-F238E27FC236}">
                <a16:creationId xmlns:a16="http://schemas.microsoft.com/office/drawing/2014/main" id="{8AB0A160-2EDF-4C97-9E0E-45538CDC99C2}"/>
              </a:ext>
            </a:extLst>
          </p:cNvPr>
          <p:cNvSpPr/>
          <p:nvPr/>
        </p:nvSpPr>
        <p:spPr>
          <a:xfrm>
            <a:off x="7486163" y="1760220"/>
            <a:ext cx="3185487" cy="379656"/>
          </a:xfrm>
          <a:prstGeom prst="rect">
            <a:avLst/>
          </a:prstGeom>
        </p:spPr>
        <p:txBody>
          <a:bodyPr wrap="none">
            <a:spAutoFit/>
          </a:bodyPr>
          <a:lstStyle/>
          <a:p>
            <a:pPr defTabSz="1219170">
              <a:buClr>
                <a:srgbClr val="000000"/>
              </a:buClr>
            </a:pPr>
            <a:r>
              <a:rPr lang="en-GB" sz="1867" b="1" kern="0">
                <a:solidFill>
                  <a:srgbClr val="00B6C3"/>
                </a:solidFill>
                <a:latin typeface="Arial"/>
                <a:cs typeface="Arial"/>
                <a:sym typeface="Arial"/>
              </a:rPr>
              <a:t>Stage 3: Refining the work</a:t>
            </a:r>
          </a:p>
        </p:txBody>
      </p:sp>
      <p:sp>
        <p:nvSpPr>
          <p:cNvPr id="16" name="Rectangle 15">
            <a:extLst>
              <a:ext uri="{FF2B5EF4-FFF2-40B4-BE49-F238E27FC236}">
                <a16:creationId xmlns:a16="http://schemas.microsoft.com/office/drawing/2014/main" id="{BD317C41-6301-437B-B34C-32BB83D05C76}"/>
              </a:ext>
            </a:extLst>
          </p:cNvPr>
          <p:cNvSpPr/>
          <p:nvPr/>
        </p:nvSpPr>
        <p:spPr>
          <a:xfrm>
            <a:off x="7588129" y="4460211"/>
            <a:ext cx="4144083" cy="379656"/>
          </a:xfrm>
          <a:prstGeom prst="rect">
            <a:avLst/>
          </a:prstGeom>
        </p:spPr>
        <p:txBody>
          <a:bodyPr wrap="none">
            <a:spAutoFit/>
          </a:bodyPr>
          <a:lstStyle/>
          <a:p>
            <a:pPr defTabSz="1219170">
              <a:buClr>
                <a:srgbClr val="000000"/>
              </a:buClr>
            </a:pPr>
            <a:r>
              <a:rPr lang="en-GB" sz="1867" b="1" kern="0">
                <a:solidFill>
                  <a:srgbClr val="00B6C3"/>
                </a:solidFill>
                <a:latin typeface="Arial"/>
                <a:cs typeface="Arial"/>
                <a:sym typeface="Arial"/>
              </a:rPr>
              <a:t>Stage 4: Evidence-based reflection</a:t>
            </a:r>
          </a:p>
        </p:txBody>
      </p:sp>
      <p:sp>
        <p:nvSpPr>
          <p:cNvPr id="17" name="TextBox 16">
            <a:extLst>
              <a:ext uri="{FF2B5EF4-FFF2-40B4-BE49-F238E27FC236}">
                <a16:creationId xmlns:a16="http://schemas.microsoft.com/office/drawing/2014/main" id="{6D8EBBEC-0C52-4C39-9607-DCD24D7F3770}"/>
              </a:ext>
            </a:extLst>
          </p:cNvPr>
          <p:cNvSpPr txBox="1"/>
          <p:nvPr/>
        </p:nvSpPr>
        <p:spPr>
          <a:xfrm>
            <a:off x="723553" y="2197902"/>
            <a:ext cx="4193883" cy="1569660"/>
          </a:xfrm>
          <a:prstGeom prst="rect">
            <a:avLst/>
          </a:prstGeom>
          <a:noFill/>
        </p:spPr>
        <p:txBody>
          <a:bodyPr wrap="square" rtlCol="0">
            <a:spAutoFit/>
          </a:bodyPr>
          <a:lstStyle/>
          <a:p>
            <a:pPr defTabSz="1219170">
              <a:buClr>
                <a:srgbClr val="000000"/>
              </a:buClr>
            </a:pPr>
            <a:r>
              <a:rPr lang="en-GB" sz="1200" kern="0">
                <a:solidFill>
                  <a:srgbClr val="000000">
                    <a:lumMod val="85000"/>
                    <a:lumOff val="15000"/>
                  </a:srgbClr>
                </a:solidFill>
                <a:latin typeface="Arial"/>
                <a:cs typeface="Arial"/>
                <a:sym typeface="Arial"/>
              </a:rPr>
              <a:t>Health and care staff across each place will connect with experienced mentors and coaches to support ongoing development  </a:t>
            </a:r>
          </a:p>
          <a:p>
            <a:pPr defTabSz="1219170">
              <a:buClr>
                <a:srgbClr val="000000"/>
              </a:buClr>
            </a:pPr>
            <a:endParaRPr lang="en-GB" sz="1200" kern="0">
              <a:solidFill>
                <a:srgbClr val="000000">
                  <a:lumMod val="85000"/>
                  <a:lumOff val="15000"/>
                </a:srgbClr>
              </a:solidFill>
              <a:latin typeface="Arial"/>
              <a:cs typeface="Arial"/>
              <a:sym typeface="Arial"/>
            </a:endParaRPr>
          </a:p>
          <a:p>
            <a:pPr defTabSz="1219170">
              <a:buClr>
                <a:srgbClr val="000000"/>
              </a:buClr>
            </a:pPr>
            <a:r>
              <a:rPr lang="en-GB" sz="1200" kern="0">
                <a:solidFill>
                  <a:srgbClr val="000000">
                    <a:lumMod val="85000"/>
                    <a:lumOff val="15000"/>
                  </a:srgbClr>
                </a:solidFill>
                <a:latin typeface="Arial"/>
                <a:cs typeface="Arial"/>
                <a:sym typeface="Arial"/>
              </a:rPr>
              <a:t>Workforce leaders from all sectors will collaborate with representatives from CCPLs to establish desired system-wide outcomes from shared leadership development and recruitment aims</a:t>
            </a:r>
          </a:p>
        </p:txBody>
      </p:sp>
      <p:sp>
        <p:nvSpPr>
          <p:cNvPr id="18" name="TextBox 17">
            <a:extLst>
              <a:ext uri="{FF2B5EF4-FFF2-40B4-BE49-F238E27FC236}">
                <a16:creationId xmlns:a16="http://schemas.microsoft.com/office/drawing/2014/main" id="{9AD299FA-C151-4252-8501-B26508B4F890}"/>
              </a:ext>
            </a:extLst>
          </p:cNvPr>
          <p:cNvSpPr txBox="1"/>
          <p:nvPr/>
        </p:nvSpPr>
        <p:spPr>
          <a:xfrm>
            <a:off x="781457" y="4956123"/>
            <a:ext cx="4999968" cy="1384995"/>
          </a:xfrm>
          <a:prstGeom prst="rect">
            <a:avLst/>
          </a:prstGeom>
          <a:noFill/>
        </p:spPr>
        <p:txBody>
          <a:bodyPr wrap="square" rtlCol="0">
            <a:spAutoFit/>
          </a:bodyPr>
          <a:lstStyle/>
          <a:p>
            <a:pPr defTabSz="1219170">
              <a:buClr>
                <a:srgbClr val="000000"/>
              </a:buClr>
            </a:pPr>
            <a:r>
              <a:rPr lang="en-GB" sz="1200" kern="0">
                <a:solidFill>
                  <a:srgbClr val="000000">
                    <a:lumMod val="85000"/>
                    <a:lumOff val="15000"/>
                  </a:srgbClr>
                </a:solidFill>
                <a:latin typeface="Arial"/>
                <a:cs typeface="Arial"/>
                <a:sym typeface="Arial"/>
              </a:rPr>
              <a:t>Health and care staff members enact learning and development plans, with support of shared system resources  </a:t>
            </a:r>
          </a:p>
          <a:p>
            <a:pPr defTabSz="1219170">
              <a:buClr>
                <a:srgbClr val="000000"/>
              </a:buClr>
            </a:pPr>
            <a:endParaRPr lang="en-GB" sz="1200" kern="0">
              <a:solidFill>
                <a:srgbClr val="000000">
                  <a:lumMod val="85000"/>
                  <a:lumOff val="15000"/>
                </a:srgbClr>
              </a:solidFill>
              <a:latin typeface="Arial"/>
              <a:cs typeface="Arial"/>
              <a:sym typeface="Arial"/>
            </a:endParaRPr>
          </a:p>
          <a:p>
            <a:pPr defTabSz="1219170">
              <a:buClr>
                <a:srgbClr val="000000"/>
              </a:buClr>
            </a:pPr>
            <a:r>
              <a:rPr lang="en-GB" sz="1200" kern="0">
                <a:solidFill>
                  <a:srgbClr val="000000">
                    <a:lumMod val="85000"/>
                    <a:lumOff val="15000"/>
                  </a:srgbClr>
                </a:solidFill>
                <a:latin typeface="Arial"/>
                <a:cs typeface="Arial"/>
                <a:sym typeface="Arial"/>
              </a:rPr>
              <a:t>Leaders from health and care at place activate plans to ensure that leadership development and recruitment goals are realised for members of the workforce at all levels and across all neighbourhoods and care settings</a:t>
            </a:r>
          </a:p>
        </p:txBody>
      </p:sp>
      <p:sp>
        <p:nvSpPr>
          <p:cNvPr id="19" name="TextBox 18">
            <a:extLst>
              <a:ext uri="{FF2B5EF4-FFF2-40B4-BE49-F238E27FC236}">
                <a16:creationId xmlns:a16="http://schemas.microsoft.com/office/drawing/2014/main" id="{7AF3041E-74FB-4566-B80C-1D4ABE8149D5}"/>
              </a:ext>
            </a:extLst>
          </p:cNvPr>
          <p:cNvSpPr txBox="1"/>
          <p:nvPr/>
        </p:nvSpPr>
        <p:spPr>
          <a:xfrm>
            <a:off x="7588129" y="2153240"/>
            <a:ext cx="4193884" cy="1754326"/>
          </a:xfrm>
          <a:prstGeom prst="rect">
            <a:avLst/>
          </a:prstGeom>
          <a:noFill/>
        </p:spPr>
        <p:txBody>
          <a:bodyPr wrap="square" rtlCol="0">
            <a:spAutoFit/>
          </a:bodyPr>
          <a:lstStyle/>
          <a:p>
            <a:pPr defTabSz="1219170">
              <a:buClr>
                <a:srgbClr val="000000"/>
              </a:buClr>
            </a:pPr>
            <a:r>
              <a:rPr lang="en-GB" sz="1200" kern="0">
                <a:solidFill>
                  <a:srgbClr val="000000">
                    <a:lumMod val="85000"/>
                    <a:lumOff val="15000"/>
                  </a:srgbClr>
                </a:solidFill>
                <a:latin typeface="Arial"/>
                <a:cs typeface="Arial"/>
                <a:sym typeface="Arial"/>
              </a:rPr>
              <a:t>Health and care staff members deepen their development activity to align professional practice with place-based goals </a:t>
            </a:r>
          </a:p>
          <a:p>
            <a:pPr defTabSz="1219170">
              <a:buClr>
                <a:srgbClr val="000000"/>
              </a:buClr>
            </a:pPr>
            <a:endParaRPr lang="en-GB" sz="1200" kern="0">
              <a:solidFill>
                <a:srgbClr val="000000">
                  <a:lumMod val="85000"/>
                  <a:lumOff val="15000"/>
                </a:srgbClr>
              </a:solidFill>
              <a:latin typeface="Arial"/>
              <a:cs typeface="Arial"/>
              <a:sym typeface="Arial"/>
            </a:endParaRPr>
          </a:p>
          <a:p>
            <a:pPr defTabSz="1219170">
              <a:buClr>
                <a:srgbClr val="000000"/>
              </a:buClr>
            </a:pPr>
            <a:r>
              <a:rPr lang="en-GB" sz="1200" kern="0">
                <a:solidFill>
                  <a:srgbClr val="000000">
                    <a:lumMod val="85000"/>
                    <a:lumOff val="15000"/>
                  </a:srgbClr>
                </a:solidFill>
                <a:latin typeface="Arial"/>
                <a:cs typeface="Arial"/>
                <a:sym typeface="Arial"/>
              </a:rPr>
              <a:t>Role model distributed leadership across the system</a:t>
            </a:r>
          </a:p>
          <a:p>
            <a:pPr defTabSz="1219170">
              <a:buClr>
                <a:srgbClr val="000000"/>
              </a:buClr>
            </a:pPr>
            <a:endParaRPr lang="en-GB" sz="1200" kern="0">
              <a:solidFill>
                <a:srgbClr val="000000">
                  <a:lumMod val="85000"/>
                  <a:lumOff val="15000"/>
                </a:srgbClr>
              </a:solidFill>
              <a:latin typeface="Arial"/>
              <a:cs typeface="Arial"/>
              <a:sym typeface="Arial"/>
            </a:endParaRPr>
          </a:p>
          <a:p>
            <a:pPr defTabSz="1219170">
              <a:buClr>
                <a:srgbClr val="000000"/>
              </a:buClr>
            </a:pPr>
            <a:r>
              <a:rPr lang="en-GB" sz="1200" kern="0">
                <a:solidFill>
                  <a:srgbClr val="000000">
                    <a:lumMod val="85000"/>
                    <a:lumOff val="15000"/>
                  </a:srgbClr>
                </a:solidFill>
                <a:latin typeface="Arial"/>
                <a:cs typeface="Arial"/>
                <a:sym typeface="Arial"/>
              </a:rPr>
              <a:t>ICS health and care system representatives collaborate to support and ensure capacity for sustaining ongoing leadership and pipeline development work</a:t>
            </a:r>
          </a:p>
        </p:txBody>
      </p:sp>
      <p:sp>
        <p:nvSpPr>
          <p:cNvPr id="20" name="TextBox 19">
            <a:extLst>
              <a:ext uri="{FF2B5EF4-FFF2-40B4-BE49-F238E27FC236}">
                <a16:creationId xmlns:a16="http://schemas.microsoft.com/office/drawing/2014/main" id="{658A8B7E-9535-49D1-A1A8-F733B0C2D762}"/>
              </a:ext>
            </a:extLst>
          </p:cNvPr>
          <p:cNvSpPr txBox="1"/>
          <p:nvPr/>
        </p:nvSpPr>
        <p:spPr>
          <a:xfrm>
            <a:off x="7588128" y="4903116"/>
            <a:ext cx="4193885" cy="1384995"/>
          </a:xfrm>
          <a:prstGeom prst="rect">
            <a:avLst/>
          </a:prstGeom>
          <a:noFill/>
        </p:spPr>
        <p:txBody>
          <a:bodyPr wrap="square" rtlCol="0">
            <a:spAutoFit/>
          </a:bodyPr>
          <a:lstStyle/>
          <a:p>
            <a:pPr defTabSz="1219170">
              <a:buClr>
                <a:srgbClr val="000000"/>
              </a:buClr>
            </a:pPr>
            <a:r>
              <a:rPr lang="en-GB" sz="1200" kern="0">
                <a:solidFill>
                  <a:srgbClr val="000000">
                    <a:lumMod val="85000"/>
                    <a:lumOff val="15000"/>
                  </a:srgbClr>
                </a:solidFill>
                <a:latin typeface="Arial"/>
                <a:cs typeface="Arial"/>
                <a:sym typeface="Arial"/>
              </a:rPr>
              <a:t>Health and care staff members integrate information and insights from learning cycle for improvement work and development</a:t>
            </a:r>
          </a:p>
          <a:p>
            <a:pPr defTabSz="1219170">
              <a:buClr>
                <a:srgbClr val="000000"/>
              </a:buClr>
            </a:pPr>
            <a:endParaRPr lang="en-GB" sz="1200" kern="0">
              <a:solidFill>
                <a:srgbClr val="000000">
                  <a:lumMod val="85000"/>
                  <a:lumOff val="15000"/>
                </a:srgbClr>
              </a:solidFill>
              <a:latin typeface="Arial"/>
              <a:cs typeface="Arial"/>
              <a:sym typeface="Arial"/>
            </a:endParaRPr>
          </a:p>
          <a:p>
            <a:pPr defTabSz="1219170">
              <a:buClr>
                <a:srgbClr val="000000"/>
              </a:buClr>
            </a:pPr>
            <a:r>
              <a:rPr lang="en-GB" sz="1200" kern="0">
                <a:solidFill>
                  <a:srgbClr val="000000">
                    <a:lumMod val="85000"/>
                    <a:lumOff val="15000"/>
                  </a:srgbClr>
                </a:solidFill>
                <a:latin typeface="Arial"/>
                <a:cs typeface="Arial"/>
                <a:sym typeface="Arial"/>
              </a:rPr>
              <a:t>ICS health and care representatives collaborate ensuring insights and outcomes from leadership and pipeline development cycle inform shared decision-making</a:t>
            </a:r>
          </a:p>
        </p:txBody>
      </p:sp>
      <p:sp>
        <p:nvSpPr>
          <p:cNvPr id="12" name="Content Placeholder 3">
            <a:extLst>
              <a:ext uri="{FF2B5EF4-FFF2-40B4-BE49-F238E27FC236}">
                <a16:creationId xmlns:a16="http://schemas.microsoft.com/office/drawing/2014/main" id="{0FBE5BE9-1A71-4BA3-90B4-DCC4DF056242}"/>
              </a:ext>
            </a:extLst>
          </p:cNvPr>
          <p:cNvSpPr txBox="1">
            <a:spLocks/>
          </p:cNvSpPr>
          <p:nvPr/>
        </p:nvSpPr>
        <p:spPr>
          <a:xfrm>
            <a:off x="906630" y="4098509"/>
            <a:ext cx="3240353" cy="341475"/>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a:spcBef>
                <a:spcPts val="1333"/>
              </a:spcBef>
              <a:buClr>
                <a:srgbClr val="000000"/>
              </a:buClr>
              <a:buNone/>
            </a:pPr>
            <a:r>
              <a:rPr lang="en-GB" sz="1333" b="1" i="1">
                <a:solidFill>
                  <a:srgbClr val="575C5C"/>
                </a:solidFill>
                <a:latin typeface="Franklin Gothic Book" panose="020B0503020102020204"/>
                <a:sym typeface="Arial"/>
              </a:rPr>
              <a:t>(Resource and invest here</a:t>
            </a:r>
            <a:r>
              <a:rPr lang="en-GB" sz="1467" b="1" i="1">
                <a:solidFill>
                  <a:srgbClr val="575C5C"/>
                </a:solidFill>
                <a:latin typeface="Franklin Gothic Book" panose="020B0503020102020204"/>
                <a:sym typeface="Arial"/>
              </a:rPr>
              <a:t>)</a:t>
            </a:r>
          </a:p>
        </p:txBody>
      </p:sp>
      <p:sp>
        <p:nvSpPr>
          <p:cNvPr id="15" name="Content Placeholder 3">
            <a:extLst>
              <a:ext uri="{FF2B5EF4-FFF2-40B4-BE49-F238E27FC236}">
                <a16:creationId xmlns:a16="http://schemas.microsoft.com/office/drawing/2014/main" id="{56EFDE5E-01CA-4487-B218-3BDC38C4F8FE}"/>
              </a:ext>
            </a:extLst>
          </p:cNvPr>
          <p:cNvSpPr txBox="1">
            <a:spLocks/>
          </p:cNvSpPr>
          <p:nvPr/>
        </p:nvSpPr>
        <p:spPr>
          <a:xfrm>
            <a:off x="7588129" y="4079254"/>
            <a:ext cx="3240353" cy="341476"/>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a:spcBef>
                <a:spcPts val="1333"/>
              </a:spcBef>
              <a:buClr>
                <a:srgbClr val="000000"/>
              </a:buClr>
              <a:buNone/>
            </a:pPr>
            <a:r>
              <a:rPr lang="en-GB" sz="1333" b="1" i="1">
                <a:solidFill>
                  <a:srgbClr val="575C5C"/>
                </a:solidFill>
                <a:latin typeface="Franklin Gothic Book" panose="020B0503020102020204"/>
                <a:sym typeface="Arial"/>
              </a:rPr>
              <a:t>(Reflect and refresh here</a:t>
            </a:r>
            <a:r>
              <a:rPr lang="en-GB" sz="1467" b="1" i="1">
                <a:solidFill>
                  <a:srgbClr val="575C5C"/>
                </a:solidFill>
                <a:latin typeface="Franklin Gothic Book" panose="020B0503020102020204"/>
                <a:sym typeface="Arial"/>
              </a:rPr>
              <a:t>)</a:t>
            </a:r>
          </a:p>
        </p:txBody>
      </p:sp>
    </p:spTree>
    <p:extLst>
      <p:ext uri="{BB962C8B-B14F-4D97-AF65-F5344CB8AC3E}">
        <p14:creationId xmlns:p14="http://schemas.microsoft.com/office/powerpoint/2010/main" val="3194060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48FC5-8DA3-4365-B77F-098804B4432C}"/>
              </a:ext>
            </a:extLst>
          </p:cNvPr>
          <p:cNvSpPr>
            <a:spLocks noGrp="1"/>
          </p:cNvSpPr>
          <p:nvPr>
            <p:ph type="title"/>
          </p:nvPr>
        </p:nvSpPr>
        <p:spPr/>
        <p:txBody>
          <a:bodyPr/>
          <a:lstStyle/>
          <a:p>
            <a:r>
              <a:rPr lang="en-GB"/>
              <a:t>Clinical and Care Professional Leadership:</a:t>
            </a:r>
            <a:br>
              <a:rPr lang="en-GB"/>
            </a:br>
            <a:r>
              <a:rPr lang="en-GB"/>
              <a:t>Leadership and Pipeline Development</a:t>
            </a:r>
          </a:p>
        </p:txBody>
      </p:sp>
      <p:sp>
        <p:nvSpPr>
          <p:cNvPr id="3" name="Content Placeholder 2">
            <a:extLst>
              <a:ext uri="{FF2B5EF4-FFF2-40B4-BE49-F238E27FC236}">
                <a16:creationId xmlns:a16="http://schemas.microsoft.com/office/drawing/2014/main" id="{D4855A2B-7481-4EB9-A05C-FFB9D640C548}"/>
              </a:ext>
            </a:extLst>
          </p:cNvPr>
          <p:cNvSpPr>
            <a:spLocks noGrp="1"/>
          </p:cNvSpPr>
          <p:nvPr>
            <p:ph sz="quarter" idx="11"/>
          </p:nvPr>
        </p:nvSpPr>
        <p:spPr>
          <a:xfrm>
            <a:off x="598115" y="1958109"/>
            <a:ext cx="10938104" cy="4673408"/>
          </a:xfrm>
        </p:spPr>
        <p:txBody>
          <a:bodyPr/>
          <a:lstStyle/>
          <a:p>
            <a:pPr marL="152396" indent="0">
              <a:buClr>
                <a:schemeClr val="accent2"/>
              </a:buClr>
              <a:buNone/>
            </a:pPr>
            <a:r>
              <a:rPr lang="en-GB" sz="2667" dirty="0">
                <a:solidFill>
                  <a:srgbClr val="00A7B5"/>
                </a:solidFill>
              </a:rPr>
              <a:t>To make it work we will:</a:t>
            </a:r>
            <a:endParaRPr lang="en-GB" sz="2667" dirty="0">
              <a:solidFill>
                <a:schemeClr val="accent4"/>
              </a:solidFill>
            </a:endParaRPr>
          </a:p>
          <a:p>
            <a:pPr>
              <a:buClr>
                <a:schemeClr val="accent2"/>
              </a:buClr>
            </a:pPr>
            <a:r>
              <a:rPr lang="en-GB" sz="2133" dirty="0">
                <a:solidFill>
                  <a:schemeClr val="bg2">
                    <a:lumMod val="65000"/>
                    <a:lumOff val="35000"/>
                  </a:schemeClr>
                </a:solidFill>
              </a:rPr>
              <a:t>Establish our CCPL Steering Group to put a plan in place for a system-wide leadership development offer</a:t>
            </a:r>
          </a:p>
          <a:p>
            <a:pPr>
              <a:buClr>
                <a:schemeClr val="accent2"/>
              </a:buClr>
            </a:pPr>
            <a:r>
              <a:rPr lang="en-GB" sz="2133" dirty="0">
                <a:solidFill>
                  <a:schemeClr val="bg2">
                    <a:lumMod val="65000"/>
                    <a:lumOff val="35000"/>
                  </a:schemeClr>
                </a:solidFill>
              </a:rPr>
              <a:t>Assess development needs of the CCPL community </a:t>
            </a:r>
          </a:p>
          <a:p>
            <a:pPr>
              <a:buClr>
                <a:schemeClr val="accent2"/>
              </a:buClr>
            </a:pPr>
            <a:r>
              <a:rPr lang="en-GB" sz="2133" dirty="0">
                <a:solidFill>
                  <a:schemeClr val="bg2">
                    <a:lumMod val="65000"/>
                    <a:lumOff val="35000"/>
                  </a:schemeClr>
                </a:solidFill>
              </a:rPr>
              <a:t>Work with our Universities to support development of future leaders</a:t>
            </a:r>
          </a:p>
          <a:p>
            <a:pPr>
              <a:buClr>
                <a:schemeClr val="accent2"/>
              </a:buClr>
            </a:pPr>
            <a:r>
              <a:rPr lang="en-GB" sz="2133" dirty="0">
                <a:solidFill>
                  <a:schemeClr val="bg2">
                    <a:lumMod val="65000"/>
                    <a:lumOff val="35000"/>
                  </a:schemeClr>
                </a:solidFill>
              </a:rPr>
              <a:t>Agree resources to implement individual and team development and recruitment plans, in conjunction with relevant development organisations</a:t>
            </a:r>
          </a:p>
          <a:p>
            <a:pPr>
              <a:buClr>
                <a:schemeClr val="accent2"/>
              </a:buClr>
            </a:pPr>
            <a:r>
              <a:rPr lang="en-GB" sz="2133" dirty="0">
                <a:solidFill>
                  <a:schemeClr val="bg2">
                    <a:lumMod val="65000"/>
                    <a:lumOff val="35000"/>
                  </a:schemeClr>
                </a:solidFill>
              </a:rPr>
              <a:t>Adopt a Talent Management Approach</a:t>
            </a:r>
          </a:p>
          <a:p>
            <a:pPr>
              <a:buClr>
                <a:schemeClr val="accent2"/>
              </a:buClr>
            </a:pPr>
            <a:r>
              <a:rPr lang="en-GB" sz="2133" dirty="0">
                <a:solidFill>
                  <a:schemeClr val="bg2">
                    <a:lumMod val="65000"/>
                    <a:lumOff val="35000"/>
                  </a:schemeClr>
                </a:solidFill>
              </a:rPr>
              <a:t>Provide coaching and mentoring support to our health and care leaders</a:t>
            </a:r>
          </a:p>
          <a:p>
            <a:pPr>
              <a:buClr>
                <a:schemeClr val="accent2"/>
              </a:buClr>
            </a:pPr>
            <a:r>
              <a:rPr lang="en-GB" sz="2133" dirty="0">
                <a:solidFill>
                  <a:schemeClr val="bg2">
                    <a:lumMod val="65000"/>
                    <a:lumOff val="35000"/>
                  </a:schemeClr>
                </a:solidFill>
              </a:rPr>
              <a:t>Utilise insights from learning cycles to continuously review and improve current practice, and drive future development aims</a:t>
            </a:r>
            <a:endParaRPr lang="en-GB" sz="1867" dirty="0">
              <a:solidFill>
                <a:schemeClr val="accent4"/>
              </a:solidFill>
            </a:endParaRPr>
          </a:p>
          <a:p>
            <a:pPr marL="152396" indent="0">
              <a:buClr>
                <a:schemeClr val="accent2"/>
              </a:buClr>
              <a:buNone/>
            </a:pPr>
            <a:endParaRPr lang="en-GB" sz="1867" dirty="0">
              <a:solidFill>
                <a:schemeClr val="accent4"/>
              </a:solidFill>
            </a:endParaRPr>
          </a:p>
        </p:txBody>
      </p:sp>
    </p:spTree>
    <p:extLst>
      <p:ext uri="{BB962C8B-B14F-4D97-AF65-F5344CB8AC3E}">
        <p14:creationId xmlns:p14="http://schemas.microsoft.com/office/powerpoint/2010/main" val="302951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6FB01-BB3B-D20A-DC53-DBD2BC05890F}"/>
              </a:ext>
            </a:extLst>
          </p:cNvPr>
          <p:cNvSpPr>
            <a:spLocks noGrp="1"/>
          </p:cNvSpPr>
          <p:nvPr>
            <p:ph type="title"/>
          </p:nvPr>
        </p:nvSpPr>
        <p:spPr/>
        <p:txBody>
          <a:bodyPr>
            <a:noAutofit/>
          </a:bodyPr>
          <a:lstStyle/>
          <a:p>
            <a:r>
              <a:rPr lang="en-GB" sz="3200" dirty="0">
                <a:effectLst/>
                <a:ea typeface="Calibri" panose="020F0502020204030204" pitchFamily="34" charset="0"/>
                <a:cs typeface="Calibri" panose="020F0502020204030204" pitchFamily="34" charset="0"/>
              </a:rPr>
              <a:t>In this session we will develop shared understanding of Clinical and Care Professional Leadership within the context of IMPACT. </a:t>
            </a:r>
            <a:endParaRPr lang="en-GB" sz="3200" dirty="0"/>
          </a:p>
        </p:txBody>
      </p:sp>
      <p:sp>
        <p:nvSpPr>
          <p:cNvPr id="3" name="Content Placeholder 2">
            <a:extLst>
              <a:ext uri="{FF2B5EF4-FFF2-40B4-BE49-F238E27FC236}">
                <a16:creationId xmlns:a16="http://schemas.microsoft.com/office/drawing/2014/main" id="{DCE7AB75-A688-B238-A521-D499C36DB42B}"/>
              </a:ext>
            </a:extLst>
          </p:cNvPr>
          <p:cNvSpPr>
            <a:spLocks noGrp="1"/>
          </p:cNvSpPr>
          <p:nvPr>
            <p:ph idx="1"/>
          </p:nvPr>
        </p:nvSpPr>
        <p:spPr>
          <a:xfrm>
            <a:off x="838199" y="1825625"/>
            <a:ext cx="10702159" cy="4351338"/>
          </a:xfrm>
        </p:spPr>
        <p:txBody>
          <a:bodyPr/>
          <a:lstStyle/>
          <a:p>
            <a:pPr marL="0" indent="0">
              <a:buNone/>
            </a:pPr>
            <a:r>
              <a:rPr lang="en-GB" sz="2400" dirty="0">
                <a:effectLst/>
                <a:ea typeface="Calibri" panose="020F0502020204030204" pitchFamily="34" charset="0"/>
                <a:cs typeface="Calibri" panose="020F0502020204030204" pitchFamily="34" charset="0"/>
              </a:rPr>
              <a:t>In the next 30 minutes we will:</a:t>
            </a:r>
          </a:p>
          <a:p>
            <a:pPr>
              <a:buSzPts val="1000"/>
              <a:tabLst>
                <a:tab pos="457200" algn="l"/>
              </a:tabLst>
            </a:pPr>
            <a:r>
              <a:rPr lang="en-GB" sz="2400" dirty="0">
                <a:effectLst/>
                <a:ea typeface="Times New Roman" panose="02020603050405020304" pitchFamily="18" charset="0"/>
                <a:cs typeface="Calibri" panose="020F0502020204030204" pitchFamily="34" charset="0"/>
              </a:rPr>
              <a:t>Explore your identity and role as a clinical and care leader </a:t>
            </a:r>
          </a:p>
          <a:p>
            <a:pPr>
              <a:buSzPts val="1000"/>
              <a:tabLst>
                <a:tab pos="457200" algn="l"/>
              </a:tabLst>
            </a:pPr>
            <a:r>
              <a:rPr lang="en-GB" sz="2400" dirty="0">
                <a:effectLst/>
                <a:ea typeface="Times New Roman" panose="02020603050405020304" pitchFamily="18" charset="0"/>
                <a:cs typeface="Calibri" panose="020F0502020204030204" pitchFamily="34" charset="0"/>
              </a:rPr>
              <a:t>Generate ideas and inspiration for meaningfully leading IMPACT at scale </a:t>
            </a:r>
            <a:endParaRPr lang="en-GB" sz="2400" dirty="0">
              <a:effectLst/>
              <a:ea typeface="Calibri" panose="020F0502020204030204" pitchFamily="34" charset="0"/>
              <a:cs typeface="Calibri" panose="020F0502020204030204" pitchFamily="34" charset="0"/>
            </a:endParaRPr>
          </a:p>
          <a:p>
            <a:pPr>
              <a:buSzPts val="1000"/>
              <a:tabLst>
                <a:tab pos="457200" algn="l"/>
              </a:tabLst>
            </a:pPr>
            <a:r>
              <a:rPr lang="en-GB" sz="2400" dirty="0">
                <a:effectLst/>
                <a:ea typeface="Times New Roman" panose="02020603050405020304" pitchFamily="18" charset="0"/>
                <a:cs typeface="Calibri" panose="020F0502020204030204" pitchFamily="34" charset="0"/>
              </a:rPr>
              <a:t>Create collaborative commitments for supporting integration of CCPL and IMPACT </a:t>
            </a:r>
            <a:endParaRPr lang="en-GB" sz="2400" dirty="0">
              <a:effectLst/>
              <a:ea typeface="Calibri" panose="020F0502020204030204" pitchFamily="34" charset="0"/>
              <a:cs typeface="Calibri" panose="020F0502020204030204" pitchFamily="34" charset="0"/>
            </a:endParaRPr>
          </a:p>
          <a:p>
            <a:pPr marL="0" indent="0">
              <a:buNone/>
            </a:pPr>
            <a:endParaRPr lang="en-GB" dirty="0"/>
          </a:p>
        </p:txBody>
      </p:sp>
      <p:pic>
        <p:nvPicPr>
          <p:cNvPr id="2052" name="Picture 4" descr="Join the CLN – NHS Clinical Leaders Network">
            <a:extLst>
              <a:ext uri="{FF2B5EF4-FFF2-40B4-BE49-F238E27FC236}">
                <a16:creationId xmlns:a16="http://schemas.microsoft.com/office/drawing/2014/main" id="{C60C5D18-7AE9-5634-ECB4-9615C1BD9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0303" y="4530893"/>
            <a:ext cx="3457903" cy="15407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up of a logo&#10;&#10;Description automatically generated">
            <a:extLst>
              <a:ext uri="{FF2B5EF4-FFF2-40B4-BE49-F238E27FC236}">
                <a16:creationId xmlns:a16="http://schemas.microsoft.com/office/drawing/2014/main" id="{DF62140E-6E76-DA7C-555B-953CC2D12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85" y="4530893"/>
            <a:ext cx="5476993" cy="1537941"/>
          </a:xfrm>
          <a:prstGeom prst="rect">
            <a:avLst/>
          </a:prstGeom>
        </p:spPr>
      </p:pic>
    </p:spTree>
    <p:extLst>
      <p:ext uri="{BB962C8B-B14F-4D97-AF65-F5344CB8AC3E}">
        <p14:creationId xmlns:p14="http://schemas.microsoft.com/office/powerpoint/2010/main" val="652255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B909D734-5EDE-7EA5-8C2D-2C691DF65A81}"/>
              </a:ext>
            </a:extLst>
          </p:cNvPr>
          <p:cNvSpPr/>
          <p:nvPr/>
        </p:nvSpPr>
        <p:spPr>
          <a:xfrm>
            <a:off x="4545899" y="294034"/>
            <a:ext cx="2989386" cy="1039184"/>
          </a:xfrm>
          <a:prstGeom prst="roundRect">
            <a:avLst>
              <a:gd name="adj" fmla="val 13857"/>
            </a:avLst>
          </a:prstGeom>
          <a:solidFill>
            <a:srgbClr val="5D26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Franklin Gothic Medium" panose="020B0603020102020204" pitchFamily="34" charset="0"/>
              </a:rPr>
              <a:t>Integrate clinical and care professionals in decision making at every level of the ICS</a:t>
            </a:r>
          </a:p>
        </p:txBody>
      </p:sp>
      <p:sp>
        <p:nvSpPr>
          <p:cNvPr id="2" name="Title 1">
            <a:extLst>
              <a:ext uri="{FF2B5EF4-FFF2-40B4-BE49-F238E27FC236}">
                <a16:creationId xmlns:a16="http://schemas.microsoft.com/office/drawing/2014/main" id="{D8FD4FAD-3460-6AB7-658C-23097B87799A}"/>
              </a:ext>
            </a:extLst>
          </p:cNvPr>
          <p:cNvSpPr>
            <a:spLocks noGrp="1"/>
          </p:cNvSpPr>
          <p:nvPr>
            <p:ph type="title"/>
          </p:nvPr>
        </p:nvSpPr>
        <p:spPr>
          <a:xfrm>
            <a:off x="354496" y="3151791"/>
            <a:ext cx="3865812" cy="1325563"/>
          </a:xfrm>
        </p:spPr>
        <p:txBody>
          <a:bodyPr>
            <a:normAutofit fontScale="90000"/>
          </a:bodyPr>
          <a:lstStyle/>
          <a:p>
            <a:pPr>
              <a:lnSpc>
                <a:spcPct val="100000"/>
              </a:lnSpc>
            </a:pPr>
            <a:r>
              <a:rPr lang="en-US" dirty="0">
                <a:solidFill>
                  <a:srgbClr val="5D2684"/>
                </a:solidFill>
                <a:latin typeface="Franklin Gothic Medium" panose="020B0603020102020204" pitchFamily="34" charset="0"/>
              </a:rPr>
              <a:t>Clinical and Care Leadership </a:t>
            </a:r>
            <a:br>
              <a:rPr lang="en-US" dirty="0">
                <a:solidFill>
                  <a:srgbClr val="5D2684"/>
                </a:solidFill>
                <a:latin typeface="Franklin Gothic Medium" panose="020B0603020102020204" pitchFamily="34" charset="0"/>
              </a:rPr>
            </a:br>
            <a:r>
              <a:rPr lang="en-US" dirty="0">
                <a:solidFill>
                  <a:srgbClr val="5D2684"/>
                </a:solidFill>
                <a:latin typeface="Franklin Gothic Medium" panose="020B0603020102020204" pitchFamily="34" charset="0"/>
              </a:rPr>
              <a:t>Framework</a:t>
            </a:r>
            <a:br>
              <a:rPr lang="en-US" dirty="0">
                <a:solidFill>
                  <a:srgbClr val="5D2684"/>
                </a:solidFill>
                <a:latin typeface="Franklin Gothic Medium" panose="020B0603020102020204" pitchFamily="34" charset="0"/>
              </a:rPr>
            </a:br>
            <a:r>
              <a:rPr lang="en-US" dirty="0">
                <a:solidFill>
                  <a:srgbClr val="5D2684"/>
                </a:solidFill>
                <a:latin typeface="Franklin Gothic Medium" panose="020B0603020102020204" pitchFamily="34" charset="0"/>
              </a:rPr>
              <a:t>(CCLF)</a:t>
            </a:r>
          </a:p>
        </p:txBody>
      </p:sp>
      <p:pic>
        <p:nvPicPr>
          <p:cNvPr id="15" name="Picture 14">
            <a:extLst>
              <a:ext uri="{FF2B5EF4-FFF2-40B4-BE49-F238E27FC236}">
                <a16:creationId xmlns:a16="http://schemas.microsoft.com/office/drawing/2014/main" id="{125123D3-B9B4-1695-6EE2-ABA18EC0EA6C}"/>
              </a:ext>
            </a:extLst>
          </p:cNvPr>
          <p:cNvPicPr>
            <a:picLocks noChangeAspect="1"/>
          </p:cNvPicPr>
          <p:nvPr/>
        </p:nvPicPr>
        <p:blipFill rotWithShape="1">
          <a:blip r:embed="rId2"/>
          <a:srcRect t="4518" b="10205"/>
          <a:stretch/>
        </p:blipFill>
        <p:spPr>
          <a:xfrm>
            <a:off x="1530755" y="-1"/>
            <a:ext cx="3433482" cy="6858001"/>
          </a:xfrm>
          <a:prstGeom prst="rect">
            <a:avLst/>
          </a:prstGeom>
        </p:spPr>
      </p:pic>
      <p:sp>
        <p:nvSpPr>
          <p:cNvPr id="20" name="Oval 19">
            <a:extLst>
              <a:ext uri="{FF2B5EF4-FFF2-40B4-BE49-F238E27FC236}">
                <a16:creationId xmlns:a16="http://schemas.microsoft.com/office/drawing/2014/main" id="{3823A92D-3E91-6DD5-0DC3-0749770291F4}"/>
              </a:ext>
            </a:extLst>
          </p:cNvPr>
          <p:cNvSpPr/>
          <p:nvPr/>
        </p:nvSpPr>
        <p:spPr>
          <a:xfrm>
            <a:off x="3453807" y="374011"/>
            <a:ext cx="879231" cy="879231"/>
          </a:xfrm>
          <a:prstGeom prst="ellipse">
            <a:avLst/>
          </a:prstGeom>
          <a:solidFill>
            <a:srgbClr val="5D2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F448B06-A5B1-1638-DE2E-D57301D25BCE}"/>
              </a:ext>
            </a:extLst>
          </p:cNvPr>
          <p:cNvSpPr/>
          <p:nvPr/>
        </p:nvSpPr>
        <p:spPr>
          <a:xfrm>
            <a:off x="4208827" y="1617052"/>
            <a:ext cx="879231" cy="879231"/>
          </a:xfrm>
          <a:prstGeom prst="ellipse">
            <a:avLst/>
          </a:prstGeom>
          <a:solidFill>
            <a:srgbClr val="17A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F73565B3-D9C5-F781-5CAD-E3911890823A}"/>
              </a:ext>
            </a:extLst>
          </p:cNvPr>
          <p:cNvSpPr/>
          <p:nvPr/>
        </p:nvSpPr>
        <p:spPr>
          <a:xfrm>
            <a:off x="5315794" y="1593697"/>
            <a:ext cx="2989386" cy="1039184"/>
          </a:xfrm>
          <a:prstGeom prst="roundRect">
            <a:avLst>
              <a:gd name="adj" fmla="val 13857"/>
            </a:avLst>
          </a:prstGeom>
          <a:solidFill>
            <a:srgbClr val="17A7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Franklin Gothic Medium" panose="020B0603020102020204" pitchFamily="34" charset="0"/>
              </a:rPr>
              <a:t>Create a culture of shared learning, collaboration and innovation, working alongside patients and local communities</a:t>
            </a:r>
          </a:p>
        </p:txBody>
      </p:sp>
      <p:sp>
        <p:nvSpPr>
          <p:cNvPr id="29" name="Oval 28">
            <a:extLst>
              <a:ext uri="{FF2B5EF4-FFF2-40B4-BE49-F238E27FC236}">
                <a16:creationId xmlns:a16="http://schemas.microsoft.com/office/drawing/2014/main" id="{333C919C-7691-0613-003F-AC535751CB3C}"/>
              </a:ext>
            </a:extLst>
          </p:cNvPr>
          <p:cNvSpPr/>
          <p:nvPr/>
        </p:nvSpPr>
        <p:spPr>
          <a:xfrm>
            <a:off x="4482406" y="3074461"/>
            <a:ext cx="879231" cy="879231"/>
          </a:xfrm>
          <a:prstGeom prst="ellipse">
            <a:avLst/>
          </a:prstGeom>
          <a:solidFill>
            <a:srgbClr val="C11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DC0B87EF-D24A-D642-5AD2-844BFFCA8B78}"/>
              </a:ext>
            </a:extLst>
          </p:cNvPr>
          <p:cNvSpPr/>
          <p:nvPr/>
        </p:nvSpPr>
        <p:spPr>
          <a:xfrm>
            <a:off x="5591911" y="2930560"/>
            <a:ext cx="2989386" cy="1039184"/>
          </a:xfrm>
          <a:prstGeom prst="roundRect">
            <a:avLst>
              <a:gd name="adj" fmla="val 13857"/>
            </a:avLst>
          </a:prstGeom>
          <a:solidFill>
            <a:srgbClr val="C1187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Franklin Gothic Medium" panose="020B0603020102020204" pitchFamily="34" charset="0"/>
              </a:rPr>
              <a:t>Ensure clinical and care professional leaders have appropriate resources to carry out their system roles</a:t>
            </a:r>
          </a:p>
        </p:txBody>
      </p:sp>
      <p:sp>
        <p:nvSpPr>
          <p:cNvPr id="31" name="Oval 30">
            <a:extLst>
              <a:ext uri="{FF2B5EF4-FFF2-40B4-BE49-F238E27FC236}">
                <a16:creationId xmlns:a16="http://schemas.microsoft.com/office/drawing/2014/main" id="{2F8E00E8-C621-26C5-AA95-8AECA8574573}"/>
              </a:ext>
            </a:extLst>
          </p:cNvPr>
          <p:cNvSpPr/>
          <p:nvPr/>
        </p:nvSpPr>
        <p:spPr>
          <a:xfrm>
            <a:off x="4482406" y="4399168"/>
            <a:ext cx="879231" cy="879231"/>
          </a:xfrm>
          <a:prstGeom prst="ellipse">
            <a:avLst/>
          </a:prstGeom>
          <a:solidFill>
            <a:srgbClr val="F59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714D362-3DEC-55F3-320D-71C7B9BA284F}"/>
              </a:ext>
            </a:extLst>
          </p:cNvPr>
          <p:cNvSpPr/>
          <p:nvPr/>
        </p:nvSpPr>
        <p:spPr>
          <a:xfrm>
            <a:off x="3849463" y="5681071"/>
            <a:ext cx="879231" cy="879231"/>
          </a:xfrm>
          <a:prstGeom prst="ellipse">
            <a:avLst/>
          </a:prstGeom>
          <a:solidFill>
            <a:srgbClr val="45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9E1FAAE6-2FEB-4425-C0C5-5635156986C0}"/>
              </a:ext>
            </a:extLst>
          </p:cNvPr>
          <p:cNvSpPr/>
          <p:nvPr/>
        </p:nvSpPr>
        <p:spPr>
          <a:xfrm>
            <a:off x="5591911" y="4255267"/>
            <a:ext cx="2989386" cy="1039184"/>
          </a:xfrm>
          <a:prstGeom prst="roundRect">
            <a:avLst>
              <a:gd name="adj" fmla="val 13857"/>
            </a:avLst>
          </a:prstGeom>
          <a:solidFill>
            <a:srgbClr val="F59F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Franklin Gothic Medium" panose="020B0603020102020204" pitchFamily="34" charset="0"/>
              </a:rPr>
              <a:t>Provide dedicated leadership development for all clinical and care professional leaders</a:t>
            </a:r>
          </a:p>
        </p:txBody>
      </p:sp>
      <p:sp>
        <p:nvSpPr>
          <p:cNvPr id="34" name="Rounded Rectangle 33">
            <a:extLst>
              <a:ext uri="{FF2B5EF4-FFF2-40B4-BE49-F238E27FC236}">
                <a16:creationId xmlns:a16="http://schemas.microsoft.com/office/drawing/2014/main" id="{1F000D28-87E1-01A4-91AA-7734C14D9F9A}"/>
              </a:ext>
            </a:extLst>
          </p:cNvPr>
          <p:cNvSpPr/>
          <p:nvPr/>
        </p:nvSpPr>
        <p:spPr>
          <a:xfrm>
            <a:off x="4964237" y="5561570"/>
            <a:ext cx="2989386" cy="1039184"/>
          </a:xfrm>
          <a:prstGeom prst="roundRect">
            <a:avLst>
              <a:gd name="adj" fmla="val 13857"/>
            </a:avLst>
          </a:prstGeom>
          <a:solidFill>
            <a:srgbClr val="4549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Franklin Gothic Medium" panose="020B0603020102020204" pitchFamily="34" charset="0"/>
              </a:rPr>
              <a:t>Identify, recruit and create a pipeline of clinical and care professional leaders</a:t>
            </a:r>
          </a:p>
        </p:txBody>
      </p:sp>
      <p:sp>
        <p:nvSpPr>
          <p:cNvPr id="37" name="TextBox 36">
            <a:extLst>
              <a:ext uri="{FF2B5EF4-FFF2-40B4-BE49-F238E27FC236}">
                <a16:creationId xmlns:a16="http://schemas.microsoft.com/office/drawing/2014/main" id="{13C02A99-A397-8BB2-C7C2-6621E13478FC}"/>
              </a:ext>
            </a:extLst>
          </p:cNvPr>
          <p:cNvSpPr txBox="1"/>
          <p:nvPr/>
        </p:nvSpPr>
        <p:spPr>
          <a:xfrm>
            <a:off x="3683216" y="478757"/>
            <a:ext cx="525611" cy="584775"/>
          </a:xfrm>
          <a:prstGeom prst="rect">
            <a:avLst/>
          </a:prstGeom>
          <a:noFill/>
        </p:spPr>
        <p:txBody>
          <a:bodyPr wrap="square" rtlCol="0">
            <a:spAutoFit/>
          </a:bodyPr>
          <a:lstStyle/>
          <a:p>
            <a:r>
              <a:rPr lang="en-US" sz="3200" dirty="0">
                <a:solidFill>
                  <a:schemeClr val="bg1"/>
                </a:solidFill>
                <a:latin typeface="Franklin Gothic Medium" panose="020B0603020102020204" pitchFamily="34" charset="0"/>
              </a:rPr>
              <a:t>1</a:t>
            </a:r>
          </a:p>
        </p:txBody>
      </p:sp>
      <p:sp>
        <p:nvSpPr>
          <p:cNvPr id="38" name="TextBox 37">
            <a:extLst>
              <a:ext uri="{FF2B5EF4-FFF2-40B4-BE49-F238E27FC236}">
                <a16:creationId xmlns:a16="http://schemas.microsoft.com/office/drawing/2014/main" id="{DF5C1D71-051C-A655-B1FB-B016A6315546}"/>
              </a:ext>
            </a:extLst>
          </p:cNvPr>
          <p:cNvSpPr txBox="1"/>
          <p:nvPr/>
        </p:nvSpPr>
        <p:spPr>
          <a:xfrm>
            <a:off x="4441247" y="1747744"/>
            <a:ext cx="525611" cy="584775"/>
          </a:xfrm>
          <a:prstGeom prst="rect">
            <a:avLst/>
          </a:prstGeom>
          <a:noFill/>
        </p:spPr>
        <p:txBody>
          <a:bodyPr wrap="square" rtlCol="0">
            <a:spAutoFit/>
          </a:bodyPr>
          <a:lstStyle/>
          <a:p>
            <a:r>
              <a:rPr lang="en-US" sz="3200" dirty="0">
                <a:solidFill>
                  <a:schemeClr val="bg1"/>
                </a:solidFill>
                <a:latin typeface="Franklin Gothic Medium" panose="020B0603020102020204" pitchFamily="34" charset="0"/>
              </a:rPr>
              <a:t>2</a:t>
            </a:r>
          </a:p>
        </p:txBody>
      </p:sp>
      <p:sp>
        <p:nvSpPr>
          <p:cNvPr id="39" name="TextBox 38">
            <a:extLst>
              <a:ext uri="{FF2B5EF4-FFF2-40B4-BE49-F238E27FC236}">
                <a16:creationId xmlns:a16="http://schemas.microsoft.com/office/drawing/2014/main" id="{72BF6874-DD9E-061D-5378-0173DBD41C6C}"/>
              </a:ext>
            </a:extLst>
          </p:cNvPr>
          <p:cNvSpPr txBox="1"/>
          <p:nvPr/>
        </p:nvSpPr>
        <p:spPr>
          <a:xfrm>
            <a:off x="4727075" y="3205153"/>
            <a:ext cx="525611" cy="584775"/>
          </a:xfrm>
          <a:prstGeom prst="rect">
            <a:avLst/>
          </a:prstGeom>
          <a:noFill/>
        </p:spPr>
        <p:txBody>
          <a:bodyPr wrap="square" rtlCol="0">
            <a:spAutoFit/>
          </a:bodyPr>
          <a:lstStyle/>
          <a:p>
            <a:r>
              <a:rPr lang="en-US" sz="3200" dirty="0">
                <a:solidFill>
                  <a:schemeClr val="bg1"/>
                </a:solidFill>
                <a:latin typeface="Franklin Gothic Medium" panose="020B0603020102020204" pitchFamily="34" charset="0"/>
              </a:rPr>
              <a:t>3</a:t>
            </a:r>
          </a:p>
        </p:txBody>
      </p:sp>
      <p:sp>
        <p:nvSpPr>
          <p:cNvPr id="40" name="TextBox 39">
            <a:extLst>
              <a:ext uri="{FF2B5EF4-FFF2-40B4-BE49-F238E27FC236}">
                <a16:creationId xmlns:a16="http://schemas.microsoft.com/office/drawing/2014/main" id="{62DC6DFE-DDB1-18FD-1D87-7C6DAB2D193A}"/>
              </a:ext>
            </a:extLst>
          </p:cNvPr>
          <p:cNvSpPr txBox="1"/>
          <p:nvPr/>
        </p:nvSpPr>
        <p:spPr>
          <a:xfrm>
            <a:off x="4727075" y="4541584"/>
            <a:ext cx="525611" cy="584775"/>
          </a:xfrm>
          <a:prstGeom prst="rect">
            <a:avLst/>
          </a:prstGeom>
          <a:noFill/>
        </p:spPr>
        <p:txBody>
          <a:bodyPr wrap="square" rtlCol="0">
            <a:spAutoFit/>
          </a:bodyPr>
          <a:lstStyle/>
          <a:p>
            <a:r>
              <a:rPr lang="en-US" sz="3200" dirty="0">
                <a:solidFill>
                  <a:schemeClr val="bg1"/>
                </a:solidFill>
                <a:latin typeface="Franklin Gothic Medium" panose="020B0603020102020204" pitchFamily="34" charset="0"/>
              </a:rPr>
              <a:t>4</a:t>
            </a:r>
          </a:p>
        </p:txBody>
      </p:sp>
      <p:sp>
        <p:nvSpPr>
          <p:cNvPr id="41" name="TextBox 40">
            <a:extLst>
              <a:ext uri="{FF2B5EF4-FFF2-40B4-BE49-F238E27FC236}">
                <a16:creationId xmlns:a16="http://schemas.microsoft.com/office/drawing/2014/main" id="{F4AB8664-9E36-A70E-C45A-06A9703F0AC1}"/>
              </a:ext>
            </a:extLst>
          </p:cNvPr>
          <p:cNvSpPr txBox="1"/>
          <p:nvPr/>
        </p:nvSpPr>
        <p:spPr>
          <a:xfrm>
            <a:off x="4070232" y="5804852"/>
            <a:ext cx="525611" cy="584775"/>
          </a:xfrm>
          <a:prstGeom prst="rect">
            <a:avLst/>
          </a:prstGeom>
          <a:noFill/>
        </p:spPr>
        <p:txBody>
          <a:bodyPr wrap="square" rtlCol="0">
            <a:spAutoFit/>
          </a:bodyPr>
          <a:lstStyle/>
          <a:p>
            <a:r>
              <a:rPr lang="en-US" sz="3200" dirty="0">
                <a:solidFill>
                  <a:schemeClr val="bg1"/>
                </a:solidFill>
                <a:latin typeface="Franklin Gothic Medium" panose="020B0603020102020204" pitchFamily="34" charset="0"/>
              </a:rPr>
              <a:t>5</a:t>
            </a:r>
          </a:p>
        </p:txBody>
      </p:sp>
      <p:sp>
        <p:nvSpPr>
          <p:cNvPr id="42" name="TextBox 41">
            <a:extLst>
              <a:ext uri="{FF2B5EF4-FFF2-40B4-BE49-F238E27FC236}">
                <a16:creationId xmlns:a16="http://schemas.microsoft.com/office/drawing/2014/main" id="{D40DDC4D-8358-DDB7-A566-969BD971E372}"/>
              </a:ext>
            </a:extLst>
          </p:cNvPr>
          <p:cNvSpPr txBox="1"/>
          <p:nvPr/>
        </p:nvSpPr>
        <p:spPr>
          <a:xfrm>
            <a:off x="8811571" y="1723436"/>
            <a:ext cx="3259146" cy="4801314"/>
          </a:xfrm>
          <a:prstGeom prst="rect">
            <a:avLst/>
          </a:prstGeom>
          <a:noFill/>
        </p:spPr>
        <p:txBody>
          <a:bodyPr wrap="square" rtlCol="0">
            <a:spAutoFit/>
          </a:bodyPr>
          <a:lstStyle/>
          <a:p>
            <a:r>
              <a:rPr lang="en-GB" dirty="0">
                <a:solidFill>
                  <a:srgbClr val="5D2684"/>
                </a:solidFill>
                <a:latin typeface="Franklin Gothic Book" panose="020B0503020102020204" pitchFamily="34" charset="0"/>
              </a:rPr>
              <a:t>Our</a:t>
            </a:r>
            <a:r>
              <a:rPr lang="en-GB" sz="1800" dirty="0">
                <a:solidFill>
                  <a:srgbClr val="5D2684"/>
                </a:solidFill>
                <a:latin typeface="Franklin Gothic Book" panose="020B0503020102020204" pitchFamily="34" charset="0"/>
              </a:rPr>
              <a:t> Clinical and Care Constitution will work alongside the Clinical and Care Leadership Framework.</a:t>
            </a:r>
          </a:p>
          <a:p>
            <a:endParaRPr lang="en-GB" sz="1800" dirty="0">
              <a:solidFill>
                <a:srgbClr val="5D2684"/>
              </a:solidFill>
              <a:latin typeface="Franklin Gothic Book" panose="020B0503020102020204" pitchFamily="34" charset="0"/>
            </a:endParaRPr>
          </a:p>
          <a:p>
            <a:r>
              <a:rPr lang="en-GB" sz="1800" dirty="0">
                <a:solidFill>
                  <a:srgbClr val="5D2684"/>
                </a:solidFill>
                <a:latin typeface="Franklin Gothic Book" panose="020B0503020102020204" pitchFamily="34" charset="0"/>
              </a:rPr>
              <a:t>The constitution will be the set of principles that clinical and care leaders are asked to reference when involved in service and system design and decision making.</a:t>
            </a:r>
          </a:p>
          <a:p>
            <a:endParaRPr lang="en-GB" sz="1800" dirty="0">
              <a:solidFill>
                <a:srgbClr val="5D2684"/>
              </a:solidFill>
              <a:latin typeface="Franklin Gothic Book" panose="020B0503020102020204" pitchFamily="34" charset="0"/>
            </a:endParaRPr>
          </a:p>
          <a:p>
            <a:r>
              <a:rPr lang="en-GB" sz="1800" dirty="0">
                <a:solidFill>
                  <a:srgbClr val="5D2684"/>
                </a:solidFill>
                <a:latin typeface="Franklin Gothic Book" panose="020B0503020102020204" pitchFamily="34" charset="0"/>
              </a:rPr>
              <a:t>Approving this constitution gives them the ICB-level support they need to guide them in their leadership roles.</a:t>
            </a:r>
          </a:p>
          <a:p>
            <a:endParaRPr lang="en-US" dirty="0">
              <a:solidFill>
                <a:srgbClr val="5D2684"/>
              </a:solidFill>
              <a:latin typeface="Franklin Gothic Book" panose="020B0503020102020204" pitchFamily="34" charset="0"/>
            </a:endParaRPr>
          </a:p>
        </p:txBody>
      </p:sp>
    </p:spTree>
    <p:extLst>
      <p:ext uri="{BB962C8B-B14F-4D97-AF65-F5344CB8AC3E}">
        <p14:creationId xmlns:p14="http://schemas.microsoft.com/office/powerpoint/2010/main" val="134104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3A9909-9498-8969-C191-4600FAA647C7}"/>
              </a:ext>
            </a:extLst>
          </p:cNvPr>
          <p:cNvPicPr>
            <a:picLocks noChangeAspect="1"/>
          </p:cNvPicPr>
          <p:nvPr/>
        </p:nvPicPr>
        <p:blipFill rotWithShape="1">
          <a:blip r:embed="rId2"/>
          <a:srcRect t="14343" b="18668"/>
          <a:stretch/>
        </p:blipFill>
        <p:spPr>
          <a:xfrm>
            <a:off x="48768" y="2072640"/>
            <a:ext cx="9784759" cy="4620649"/>
          </a:xfrm>
          <a:prstGeom prst="rect">
            <a:avLst/>
          </a:prstGeom>
        </p:spPr>
      </p:pic>
      <p:sp>
        <p:nvSpPr>
          <p:cNvPr id="2" name="Title 1">
            <a:extLst>
              <a:ext uri="{FF2B5EF4-FFF2-40B4-BE49-F238E27FC236}">
                <a16:creationId xmlns:a16="http://schemas.microsoft.com/office/drawing/2014/main" id="{D8FD4FAD-3460-6AB7-658C-23097B87799A}"/>
              </a:ext>
            </a:extLst>
          </p:cNvPr>
          <p:cNvSpPr>
            <a:spLocks noGrp="1"/>
          </p:cNvSpPr>
          <p:nvPr>
            <p:ph type="title"/>
          </p:nvPr>
        </p:nvSpPr>
        <p:spPr>
          <a:xfrm>
            <a:off x="354496" y="-197583"/>
            <a:ext cx="10999304" cy="1325563"/>
          </a:xfrm>
        </p:spPr>
        <p:txBody>
          <a:bodyPr>
            <a:normAutofit/>
          </a:bodyPr>
          <a:lstStyle/>
          <a:p>
            <a:pPr>
              <a:lnSpc>
                <a:spcPct val="100000"/>
              </a:lnSpc>
            </a:pPr>
            <a:r>
              <a:rPr lang="en-US" sz="4000" dirty="0">
                <a:solidFill>
                  <a:srgbClr val="5D2684"/>
                </a:solidFill>
                <a:latin typeface="Franklin Gothic Medium" panose="020B0603020102020204" pitchFamily="34" charset="0"/>
              </a:rPr>
              <a:t>Our Clinical and Care Constitution</a:t>
            </a:r>
          </a:p>
        </p:txBody>
      </p:sp>
      <p:sp>
        <p:nvSpPr>
          <p:cNvPr id="5" name="TextBox 4">
            <a:extLst>
              <a:ext uri="{FF2B5EF4-FFF2-40B4-BE49-F238E27FC236}">
                <a16:creationId xmlns:a16="http://schemas.microsoft.com/office/drawing/2014/main" id="{2D6C1BCE-3A41-ADA8-0BEC-619EEFD89AAE}"/>
              </a:ext>
            </a:extLst>
          </p:cNvPr>
          <p:cNvSpPr txBox="1"/>
          <p:nvPr/>
        </p:nvSpPr>
        <p:spPr>
          <a:xfrm>
            <a:off x="363415" y="924931"/>
            <a:ext cx="8182708" cy="1246495"/>
          </a:xfrm>
          <a:prstGeom prst="rect">
            <a:avLst/>
          </a:prstGeom>
          <a:noFill/>
        </p:spPr>
        <p:txBody>
          <a:bodyPr wrap="square" rtlCol="0">
            <a:spAutoFit/>
          </a:bodyPr>
          <a:lstStyle/>
          <a:p>
            <a:r>
              <a:rPr lang="en-GB" sz="1500" b="1" dirty="0">
                <a:solidFill>
                  <a:srgbClr val="5D2684"/>
                </a:solidFill>
                <a:effectLst/>
                <a:latin typeface="FranklinGothic URW" pitchFamily="2" charset="77"/>
              </a:rPr>
              <a:t>Our Clinical and Care Constitution is a set of principles that underpin all we do. It has been written by clinicians with input from clinical and care colleagues to support the Cheshire and Merseyside Integrated Care System (ICS) to develop with our partners an overarching population health approach, driven by the needs of our communities, with a clear focus on addressing health inequalities.</a:t>
            </a:r>
            <a:endParaRPr lang="en-GB" sz="1500" dirty="0">
              <a:solidFill>
                <a:srgbClr val="5D2684"/>
              </a:solidFill>
              <a:effectLst/>
              <a:latin typeface="FranklinGothic URW" pitchFamily="2" charset="77"/>
            </a:endParaRPr>
          </a:p>
        </p:txBody>
      </p:sp>
      <p:grpSp>
        <p:nvGrpSpPr>
          <p:cNvPr id="27" name="Group 26">
            <a:extLst>
              <a:ext uri="{FF2B5EF4-FFF2-40B4-BE49-F238E27FC236}">
                <a16:creationId xmlns:a16="http://schemas.microsoft.com/office/drawing/2014/main" id="{C4D9DCE2-E102-B901-A261-191EEF93105A}"/>
              </a:ext>
            </a:extLst>
          </p:cNvPr>
          <p:cNvGrpSpPr/>
          <p:nvPr/>
        </p:nvGrpSpPr>
        <p:grpSpPr>
          <a:xfrm>
            <a:off x="9572713" y="2249342"/>
            <a:ext cx="2906075" cy="4339027"/>
            <a:chOff x="9572713" y="2249342"/>
            <a:chExt cx="2906075" cy="4339027"/>
          </a:xfrm>
        </p:grpSpPr>
        <p:grpSp>
          <p:nvGrpSpPr>
            <p:cNvPr id="17" name="Group 16">
              <a:extLst>
                <a:ext uri="{FF2B5EF4-FFF2-40B4-BE49-F238E27FC236}">
                  <a16:creationId xmlns:a16="http://schemas.microsoft.com/office/drawing/2014/main" id="{D7C586A1-804D-34B9-4A4F-08BCBC65F454}"/>
                </a:ext>
              </a:extLst>
            </p:cNvPr>
            <p:cNvGrpSpPr/>
            <p:nvPr/>
          </p:nvGrpSpPr>
          <p:grpSpPr>
            <a:xfrm>
              <a:off x="9572713" y="2403231"/>
              <a:ext cx="180887" cy="4185138"/>
              <a:chOff x="9366738" y="1548178"/>
              <a:chExt cx="293077" cy="4923693"/>
            </a:xfrm>
          </p:grpSpPr>
          <p:cxnSp>
            <p:nvCxnSpPr>
              <p:cNvPr id="9" name="Straight Connector 8">
                <a:extLst>
                  <a:ext uri="{FF2B5EF4-FFF2-40B4-BE49-F238E27FC236}">
                    <a16:creationId xmlns:a16="http://schemas.microsoft.com/office/drawing/2014/main" id="{0C7E3398-4282-F69D-BAF8-AC56810F8A8C}"/>
                  </a:ext>
                </a:extLst>
              </p:cNvPr>
              <p:cNvCxnSpPr>
                <a:cxnSpLocks/>
              </p:cNvCxnSpPr>
              <p:nvPr/>
            </p:nvCxnSpPr>
            <p:spPr>
              <a:xfrm flipH="1">
                <a:off x="9366738" y="1548178"/>
                <a:ext cx="293077" cy="0"/>
              </a:xfrm>
              <a:prstGeom prst="line">
                <a:avLst/>
              </a:prstGeom>
              <a:ln w="28575">
                <a:solidFill>
                  <a:srgbClr val="5D268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2F95711-E072-D4EC-53E2-3257E348C5B1}"/>
                  </a:ext>
                </a:extLst>
              </p:cNvPr>
              <p:cNvCxnSpPr>
                <a:cxnSpLocks/>
              </p:cNvCxnSpPr>
              <p:nvPr/>
            </p:nvCxnSpPr>
            <p:spPr>
              <a:xfrm flipV="1">
                <a:off x="9378461" y="1548178"/>
                <a:ext cx="0" cy="4923693"/>
              </a:xfrm>
              <a:prstGeom prst="line">
                <a:avLst/>
              </a:prstGeom>
              <a:ln w="28575">
                <a:solidFill>
                  <a:srgbClr val="5D268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A02E58-131B-EFFC-8DE3-7D6AA6987685}"/>
                  </a:ext>
                </a:extLst>
              </p:cNvPr>
              <p:cNvCxnSpPr>
                <a:cxnSpLocks/>
              </p:cNvCxnSpPr>
              <p:nvPr/>
            </p:nvCxnSpPr>
            <p:spPr>
              <a:xfrm flipH="1">
                <a:off x="9366738" y="6460147"/>
                <a:ext cx="293077" cy="0"/>
              </a:xfrm>
              <a:prstGeom prst="line">
                <a:avLst/>
              </a:prstGeom>
              <a:ln w="28575">
                <a:solidFill>
                  <a:srgbClr val="5D2684"/>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8B250B5A-60E3-56FD-5BEA-E683D1466953}"/>
                </a:ext>
              </a:extLst>
            </p:cNvPr>
            <p:cNvSpPr txBox="1"/>
            <p:nvPr/>
          </p:nvSpPr>
          <p:spPr>
            <a:xfrm>
              <a:off x="9877513" y="2249342"/>
              <a:ext cx="2601275" cy="307777"/>
            </a:xfrm>
            <a:prstGeom prst="rect">
              <a:avLst/>
            </a:prstGeom>
            <a:noFill/>
          </p:spPr>
          <p:txBody>
            <a:bodyPr wrap="square" rtlCol="0">
              <a:spAutoFit/>
            </a:bodyPr>
            <a:lstStyle/>
            <a:p>
              <a:r>
                <a:rPr lang="en-GB" sz="1400" b="1" dirty="0">
                  <a:solidFill>
                    <a:srgbClr val="5D2684"/>
                  </a:solidFill>
                  <a:latin typeface="Franklin Gothic Medium" panose="020B0603020102020204" pitchFamily="34" charset="0"/>
                </a:rPr>
                <a:t>Enablers:</a:t>
              </a:r>
              <a:endParaRPr lang="en-US" sz="1400" b="1" dirty="0">
                <a:solidFill>
                  <a:srgbClr val="5D2684"/>
                </a:solidFill>
                <a:latin typeface="Franklin Gothic Medium" panose="020B0603020102020204" pitchFamily="34" charset="0"/>
              </a:endParaRPr>
            </a:p>
          </p:txBody>
        </p:sp>
        <p:sp>
          <p:nvSpPr>
            <p:cNvPr id="19" name="Rounded Rectangle 18">
              <a:extLst>
                <a:ext uri="{FF2B5EF4-FFF2-40B4-BE49-F238E27FC236}">
                  <a16:creationId xmlns:a16="http://schemas.microsoft.com/office/drawing/2014/main" id="{B3499FC8-863C-11F6-4AF8-CBE29BBBBFD9}"/>
                </a:ext>
              </a:extLst>
            </p:cNvPr>
            <p:cNvSpPr/>
            <p:nvPr/>
          </p:nvSpPr>
          <p:spPr>
            <a:xfrm>
              <a:off x="9854068" y="2588876"/>
              <a:ext cx="2086440" cy="962239"/>
            </a:xfrm>
            <a:prstGeom prst="roundRect">
              <a:avLst>
                <a:gd name="adj" fmla="val 13857"/>
              </a:avLst>
            </a:prstGeom>
            <a:solidFill>
              <a:srgbClr val="5D26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1000" b="1" dirty="0">
                  <a:effectLst/>
                  <a:latin typeface="FranklinGothic URW" pitchFamily="2" charset="77"/>
                </a:rPr>
                <a:t>Wide engagement across health, social care and the voluntary, community, faith and social enterprise sector</a:t>
              </a:r>
              <a:endParaRPr lang="en-GB" sz="1000" dirty="0">
                <a:effectLst/>
                <a:latin typeface="FranklinGothic URW" pitchFamily="2" charset="77"/>
              </a:endParaRPr>
            </a:p>
          </p:txBody>
        </p:sp>
        <p:sp>
          <p:nvSpPr>
            <p:cNvPr id="20" name="Rounded Rectangle 19">
              <a:extLst>
                <a:ext uri="{FF2B5EF4-FFF2-40B4-BE49-F238E27FC236}">
                  <a16:creationId xmlns:a16="http://schemas.microsoft.com/office/drawing/2014/main" id="{DB546395-6C1A-C6C4-5F74-683B80A80CCA}"/>
                </a:ext>
              </a:extLst>
            </p:cNvPr>
            <p:cNvSpPr/>
            <p:nvPr/>
          </p:nvSpPr>
          <p:spPr>
            <a:xfrm>
              <a:off x="9854067" y="3639868"/>
              <a:ext cx="2086440" cy="938607"/>
            </a:xfrm>
            <a:prstGeom prst="roundRect">
              <a:avLst>
                <a:gd name="adj" fmla="val 13857"/>
              </a:avLst>
            </a:prstGeom>
            <a:solidFill>
              <a:srgbClr val="5D26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1000" b="1" dirty="0">
                  <a:effectLst/>
                  <a:latin typeface="FranklinGothic URW" pitchFamily="2" charset="77"/>
                </a:rPr>
                <a:t>Clinical strategy informed by the richest intelligence and supported by QI methodology</a:t>
              </a:r>
              <a:endParaRPr lang="en-GB" sz="1000" dirty="0">
                <a:effectLst/>
                <a:latin typeface="FranklinGothic URW" pitchFamily="2" charset="77"/>
              </a:endParaRPr>
            </a:p>
          </p:txBody>
        </p:sp>
        <p:sp>
          <p:nvSpPr>
            <p:cNvPr id="21" name="Rounded Rectangle 20">
              <a:extLst>
                <a:ext uri="{FF2B5EF4-FFF2-40B4-BE49-F238E27FC236}">
                  <a16:creationId xmlns:a16="http://schemas.microsoft.com/office/drawing/2014/main" id="{0D1AEC08-87D3-8D87-0958-45A765814495}"/>
                </a:ext>
              </a:extLst>
            </p:cNvPr>
            <p:cNvSpPr/>
            <p:nvPr/>
          </p:nvSpPr>
          <p:spPr>
            <a:xfrm>
              <a:off x="9869264" y="4667228"/>
              <a:ext cx="2086440" cy="907473"/>
            </a:xfrm>
            <a:prstGeom prst="roundRect">
              <a:avLst>
                <a:gd name="adj" fmla="val 13857"/>
              </a:avLst>
            </a:prstGeom>
            <a:solidFill>
              <a:srgbClr val="5D26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1000" b="1" dirty="0">
                  <a:effectLst/>
                  <a:latin typeface="FranklinGothic URW" pitchFamily="2" charset="77"/>
                </a:rPr>
                <a:t>World-class research and innovation in partnership with our academic institutions</a:t>
              </a:r>
              <a:endParaRPr lang="en-GB" sz="1000" dirty="0">
                <a:effectLst/>
                <a:latin typeface="FranklinGothic URW" pitchFamily="2" charset="77"/>
              </a:endParaRPr>
            </a:p>
          </p:txBody>
        </p:sp>
        <p:sp>
          <p:nvSpPr>
            <p:cNvPr id="22" name="Rounded Rectangle 21">
              <a:extLst>
                <a:ext uri="{FF2B5EF4-FFF2-40B4-BE49-F238E27FC236}">
                  <a16:creationId xmlns:a16="http://schemas.microsoft.com/office/drawing/2014/main" id="{85EA6979-FB82-0C91-0C5C-15D4DFA116D3}"/>
                </a:ext>
              </a:extLst>
            </p:cNvPr>
            <p:cNvSpPr/>
            <p:nvPr/>
          </p:nvSpPr>
          <p:spPr>
            <a:xfrm>
              <a:off x="9869264" y="5655535"/>
              <a:ext cx="2086440" cy="907472"/>
            </a:xfrm>
            <a:prstGeom prst="roundRect">
              <a:avLst>
                <a:gd name="adj" fmla="val 13857"/>
              </a:avLst>
            </a:prstGeom>
            <a:solidFill>
              <a:srgbClr val="5D26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1000" b="1" dirty="0">
                  <a:effectLst/>
                  <a:latin typeface="FranklinGothic URW" pitchFamily="2" charset="77"/>
                </a:rPr>
                <a:t>Clinical and care professional leadership framework with a focus on workforce development</a:t>
              </a:r>
              <a:endParaRPr lang="en-GB" sz="1000" dirty="0">
                <a:effectLst/>
                <a:latin typeface="FranklinGothic URW" pitchFamily="2" charset="77"/>
              </a:endParaRPr>
            </a:p>
          </p:txBody>
        </p:sp>
        <p:pic>
          <p:nvPicPr>
            <p:cNvPr id="23" name="Picture 22">
              <a:extLst>
                <a:ext uri="{FF2B5EF4-FFF2-40B4-BE49-F238E27FC236}">
                  <a16:creationId xmlns:a16="http://schemas.microsoft.com/office/drawing/2014/main" id="{83302237-9BD7-0218-6D7F-9330FEB048FD}"/>
                </a:ext>
              </a:extLst>
            </p:cNvPr>
            <p:cNvPicPr>
              <a:picLocks noChangeAspect="1"/>
            </p:cNvPicPr>
            <p:nvPr/>
          </p:nvPicPr>
          <p:blipFill>
            <a:blip r:embed="rId3"/>
            <a:stretch>
              <a:fillRect/>
            </a:stretch>
          </p:blipFill>
          <p:spPr>
            <a:xfrm>
              <a:off x="9969498" y="2889436"/>
              <a:ext cx="379311" cy="406405"/>
            </a:xfrm>
            <a:prstGeom prst="rect">
              <a:avLst/>
            </a:prstGeom>
          </p:spPr>
        </p:pic>
        <p:pic>
          <p:nvPicPr>
            <p:cNvPr id="24" name="Picture 23">
              <a:extLst>
                <a:ext uri="{FF2B5EF4-FFF2-40B4-BE49-F238E27FC236}">
                  <a16:creationId xmlns:a16="http://schemas.microsoft.com/office/drawing/2014/main" id="{188EBDEF-E093-75D5-53A2-83FB27D62B0F}"/>
                </a:ext>
              </a:extLst>
            </p:cNvPr>
            <p:cNvPicPr>
              <a:picLocks noChangeAspect="1"/>
            </p:cNvPicPr>
            <p:nvPr/>
          </p:nvPicPr>
          <p:blipFill>
            <a:blip r:embed="rId3"/>
            <a:stretch>
              <a:fillRect/>
            </a:stretch>
          </p:blipFill>
          <p:spPr>
            <a:xfrm>
              <a:off x="9969498" y="3909344"/>
              <a:ext cx="379311" cy="406405"/>
            </a:xfrm>
            <a:prstGeom prst="rect">
              <a:avLst/>
            </a:prstGeom>
          </p:spPr>
        </p:pic>
        <p:pic>
          <p:nvPicPr>
            <p:cNvPr id="25" name="Picture 24">
              <a:extLst>
                <a:ext uri="{FF2B5EF4-FFF2-40B4-BE49-F238E27FC236}">
                  <a16:creationId xmlns:a16="http://schemas.microsoft.com/office/drawing/2014/main" id="{BF54DE64-67A6-7C2E-D1CA-1F975C3D5C8A}"/>
                </a:ext>
              </a:extLst>
            </p:cNvPr>
            <p:cNvPicPr>
              <a:picLocks noChangeAspect="1"/>
            </p:cNvPicPr>
            <p:nvPr/>
          </p:nvPicPr>
          <p:blipFill>
            <a:blip r:embed="rId3"/>
            <a:stretch>
              <a:fillRect/>
            </a:stretch>
          </p:blipFill>
          <p:spPr>
            <a:xfrm>
              <a:off x="9969498" y="4940975"/>
              <a:ext cx="379311" cy="406405"/>
            </a:xfrm>
            <a:prstGeom prst="rect">
              <a:avLst/>
            </a:prstGeom>
          </p:spPr>
        </p:pic>
        <p:pic>
          <p:nvPicPr>
            <p:cNvPr id="26" name="Picture 25">
              <a:extLst>
                <a:ext uri="{FF2B5EF4-FFF2-40B4-BE49-F238E27FC236}">
                  <a16:creationId xmlns:a16="http://schemas.microsoft.com/office/drawing/2014/main" id="{DEF28B63-7903-9C18-4D71-9E69DCC94379}"/>
                </a:ext>
              </a:extLst>
            </p:cNvPr>
            <p:cNvPicPr>
              <a:picLocks noChangeAspect="1"/>
            </p:cNvPicPr>
            <p:nvPr/>
          </p:nvPicPr>
          <p:blipFill>
            <a:blip r:embed="rId3"/>
            <a:stretch>
              <a:fillRect/>
            </a:stretch>
          </p:blipFill>
          <p:spPr>
            <a:xfrm>
              <a:off x="9969498" y="5902268"/>
              <a:ext cx="379311" cy="406405"/>
            </a:xfrm>
            <a:prstGeom prst="rect">
              <a:avLst/>
            </a:prstGeom>
          </p:spPr>
        </p:pic>
      </p:grpSp>
    </p:spTree>
    <p:extLst>
      <p:ext uri="{BB962C8B-B14F-4D97-AF65-F5344CB8AC3E}">
        <p14:creationId xmlns:p14="http://schemas.microsoft.com/office/powerpoint/2010/main" val="3366162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663D4D-2851-BB69-41CB-EDAAC1D7CAE5}"/>
              </a:ext>
            </a:extLst>
          </p:cNvPr>
          <p:cNvPicPr>
            <a:picLocks noChangeAspect="1"/>
          </p:cNvPicPr>
          <p:nvPr/>
        </p:nvPicPr>
        <p:blipFill>
          <a:blip r:embed="rId2"/>
          <a:srcRect/>
          <a:stretch/>
        </p:blipFill>
        <p:spPr>
          <a:xfrm>
            <a:off x="93785" y="365032"/>
            <a:ext cx="9284677" cy="6568826"/>
          </a:xfrm>
          <a:prstGeom prst="rect">
            <a:avLst/>
          </a:prstGeom>
        </p:spPr>
      </p:pic>
      <p:sp>
        <p:nvSpPr>
          <p:cNvPr id="2" name="Title 1">
            <a:extLst>
              <a:ext uri="{FF2B5EF4-FFF2-40B4-BE49-F238E27FC236}">
                <a16:creationId xmlns:a16="http://schemas.microsoft.com/office/drawing/2014/main" id="{D8FD4FAD-3460-6AB7-658C-23097B87799A}"/>
              </a:ext>
            </a:extLst>
          </p:cNvPr>
          <p:cNvSpPr>
            <a:spLocks noGrp="1"/>
          </p:cNvSpPr>
          <p:nvPr>
            <p:ph type="title"/>
          </p:nvPr>
        </p:nvSpPr>
        <p:spPr>
          <a:xfrm>
            <a:off x="354496" y="-197583"/>
            <a:ext cx="10999304" cy="1325563"/>
          </a:xfrm>
        </p:spPr>
        <p:txBody>
          <a:bodyPr>
            <a:normAutofit/>
          </a:bodyPr>
          <a:lstStyle/>
          <a:p>
            <a:pPr>
              <a:lnSpc>
                <a:spcPct val="100000"/>
              </a:lnSpc>
            </a:pPr>
            <a:r>
              <a:rPr lang="en-US" sz="4000" dirty="0">
                <a:solidFill>
                  <a:srgbClr val="5D2684"/>
                </a:solidFill>
                <a:latin typeface="Franklin Gothic Medium" panose="020B0603020102020204" pitchFamily="34" charset="0"/>
              </a:rPr>
              <a:t>Our Leadership Structure</a:t>
            </a:r>
          </a:p>
        </p:txBody>
      </p:sp>
      <p:sp>
        <p:nvSpPr>
          <p:cNvPr id="5" name="TextBox 4">
            <a:extLst>
              <a:ext uri="{FF2B5EF4-FFF2-40B4-BE49-F238E27FC236}">
                <a16:creationId xmlns:a16="http://schemas.microsoft.com/office/drawing/2014/main" id="{2D6C1BCE-3A41-ADA8-0BEC-619EEFD89AAE}"/>
              </a:ext>
            </a:extLst>
          </p:cNvPr>
          <p:cNvSpPr txBox="1"/>
          <p:nvPr/>
        </p:nvSpPr>
        <p:spPr>
          <a:xfrm>
            <a:off x="363415" y="793817"/>
            <a:ext cx="8745416" cy="323165"/>
          </a:xfrm>
          <a:prstGeom prst="rect">
            <a:avLst/>
          </a:prstGeom>
          <a:noFill/>
        </p:spPr>
        <p:txBody>
          <a:bodyPr wrap="square" rtlCol="0">
            <a:spAutoFit/>
          </a:bodyPr>
          <a:lstStyle/>
          <a:p>
            <a:r>
              <a:rPr lang="en-US" sz="1500" b="1" dirty="0">
                <a:solidFill>
                  <a:srgbClr val="5D2684"/>
                </a:solidFill>
                <a:latin typeface="Franklin Gothic Medium" panose="020B0603020102020204" pitchFamily="34" charset="0"/>
              </a:rPr>
              <a:t>Clinical and care leaders are represented in all groups and committees</a:t>
            </a:r>
          </a:p>
        </p:txBody>
      </p:sp>
      <p:sp>
        <p:nvSpPr>
          <p:cNvPr id="6" name="TextBox 5">
            <a:extLst>
              <a:ext uri="{FF2B5EF4-FFF2-40B4-BE49-F238E27FC236}">
                <a16:creationId xmlns:a16="http://schemas.microsoft.com/office/drawing/2014/main" id="{16CF147F-E813-BDBD-49DF-868E3A29B6DB}"/>
              </a:ext>
            </a:extLst>
          </p:cNvPr>
          <p:cNvSpPr txBox="1"/>
          <p:nvPr/>
        </p:nvSpPr>
        <p:spPr>
          <a:xfrm>
            <a:off x="9378462" y="1779687"/>
            <a:ext cx="2719753" cy="4801314"/>
          </a:xfrm>
          <a:prstGeom prst="rect">
            <a:avLst/>
          </a:prstGeom>
          <a:noFill/>
        </p:spPr>
        <p:txBody>
          <a:bodyPr wrap="square" rtlCol="0">
            <a:spAutoFit/>
          </a:bodyPr>
          <a:lstStyle/>
          <a:p>
            <a:r>
              <a:rPr lang="en-GB" sz="1800" dirty="0">
                <a:solidFill>
                  <a:srgbClr val="5D2684"/>
                </a:solidFill>
              </a:rPr>
              <a:t>Our clinical and care </a:t>
            </a:r>
            <a:r>
              <a:rPr lang="en-GB" dirty="0">
                <a:solidFill>
                  <a:srgbClr val="5D2684"/>
                </a:solidFill>
              </a:rPr>
              <a:t>s</a:t>
            </a:r>
            <a:r>
              <a:rPr lang="en-GB" sz="1800" dirty="0">
                <a:solidFill>
                  <a:srgbClr val="5D2684"/>
                </a:solidFill>
              </a:rPr>
              <a:t>ystem is complex. </a:t>
            </a:r>
          </a:p>
          <a:p>
            <a:endParaRPr lang="en-GB" dirty="0">
              <a:solidFill>
                <a:srgbClr val="5D2684"/>
              </a:solidFill>
            </a:endParaRPr>
          </a:p>
          <a:p>
            <a:r>
              <a:rPr lang="en-GB" sz="1800" dirty="0">
                <a:solidFill>
                  <a:srgbClr val="5D2684"/>
                </a:solidFill>
              </a:rPr>
              <a:t>It has multiple nodes of leadership and strategies for its development. </a:t>
            </a:r>
          </a:p>
          <a:p>
            <a:endParaRPr lang="en-GB" dirty="0">
              <a:solidFill>
                <a:srgbClr val="5D2684"/>
              </a:solidFill>
            </a:endParaRPr>
          </a:p>
          <a:p>
            <a:r>
              <a:rPr lang="en-GB" dirty="0">
                <a:solidFill>
                  <a:srgbClr val="5D2684"/>
                </a:solidFill>
              </a:rPr>
              <a:t>Our</a:t>
            </a:r>
            <a:r>
              <a:rPr lang="en-GB" sz="1800" dirty="0">
                <a:solidFill>
                  <a:srgbClr val="5D2684"/>
                </a:solidFill>
              </a:rPr>
              <a:t> </a:t>
            </a:r>
            <a:r>
              <a:rPr lang="en-GB" dirty="0">
                <a:solidFill>
                  <a:srgbClr val="5D2684"/>
                </a:solidFill>
              </a:rPr>
              <a:t>c</a:t>
            </a:r>
            <a:r>
              <a:rPr lang="en-GB" sz="1800" dirty="0">
                <a:solidFill>
                  <a:srgbClr val="5D2684"/>
                </a:solidFill>
              </a:rPr>
              <a:t>onstitution aims to establish and use commonly agreed and understood principles in all nodes of the system for how we will design and deliver our services in the future to best support the populations we serve.</a:t>
            </a:r>
          </a:p>
          <a:p>
            <a:endParaRPr lang="en-US" dirty="0">
              <a:solidFill>
                <a:srgbClr val="5D2684"/>
              </a:solidFill>
              <a:latin typeface="Franklin Gothic Book" panose="020B0503020102020204" pitchFamily="34" charset="0"/>
            </a:endParaRPr>
          </a:p>
        </p:txBody>
      </p:sp>
    </p:spTree>
    <p:extLst>
      <p:ext uri="{BB962C8B-B14F-4D97-AF65-F5344CB8AC3E}">
        <p14:creationId xmlns:p14="http://schemas.microsoft.com/office/powerpoint/2010/main" val="871511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9" name="Rectangle 103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screenshot of a computer&#10;&#10;Description automatically generated">
            <a:extLst>
              <a:ext uri="{FF2B5EF4-FFF2-40B4-BE49-F238E27FC236}">
                <a16:creationId xmlns:a16="http://schemas.microsoft.com/office/drawing/2014/main" id="{109BA173-631D-2E9C-337F-C836A0400CF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1" r="1" b="1"/>
          <a:stretch/>
        </p:blipFill>
        <p:spPr bwMode="auto">
          <a:xfrm>
            <a:off x="20" y="10"/>
            <a:ext cx="12191980" cy="686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093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pty speech bubbles">
            <a:extLst>
              <a:ext uri="{FF2B5EF4-FFF2-40B4-BE49-F238E27FC236}">
                <a16:creationId xmlns:a16="http://schemas.microsoft.com/office/drawing/2014/main" id="{CD907979-9E7E-5CCE-917D-1B552E9F2A64}"/>
              </a:ext>
            </a:extLst>
          </p:cNvPr>
          <p:cNvPicPr>
            <a:picLocks noChangeAspect="1"/>
          </p:cNvPicPr>
          <p:nvPr/>
        </p:nvPicPr>
        <p:blipFill rotWithShape="1">
          <a:blip r:embed="rId2"/>
          <a:srcRect l="2942" r="2941" b="-1"/>
          <a:stretch/>
        </p:blipFill>
        <p:spPr>
          <a:xfrm>
            <a:off x="2522356"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66FB01-BB3B-D20A-DC53-DBD2BC05890F}"/>
              </a:ext>
            </a:extLst>
          </p:cNvPr>
          <p:cNvSpPr>
            <a:spLocks noGrp="1"/>
          </p:cNvSpPr>
          <p:nvPr>
            <p:ph type="title"/>
          </p:nvPr>
        </p:nvSpPr>
        <p:spPr>
          <a:xfrm>
            <a:off x="838200" y="365125"/>
            <a:ext cx="3822189" cy="1899912"/>
          </a:xfrm>
        </p:spPr>
        <p:txBody>
          <a:bodyPr>
            <a:normAutofit/>
          </a:bodyPr>
          <a:lstStyle/>
          <a:p>
            <a:r>
              <a:rPr lang="en-GB" sz="3700">
                <a:effectLst/>
                <a:ea typeface="Calibri" panose="020F0502020204030204" pitchFamily="34" charset="0"/>
                <a:cs typeface="Calibri" panose="020F0502020204030204" pitchFamily="34" charset="0"/>
              </a:rPr>
              <a:t>We are going to use Slido to gather some input…</a:t>
            </a:r>
          </a:p>
        </p:txBody>
      </p:sp>
      <p:sp>
        <p:nvSpPr>
          <p:cNvPr id="3" name="Content Placeholder 2">
            <a:extLst>
              <a:ext uri="{FF2B5EF4-FFF2-40B4-BE49-F238E27FC236}">
                <a16:creationId xmlns:a16="http://schemas.microsoft.com/office/drawing/2014/main" id="{DCE7AB75-A688-B238-A521-D499C36DB42B}"/>
              </a:ext>
            </a:extLst>
          </p:cNvPr>
          <p:cNvSpPr>
            <a:spLocks noGrp="1"/>
          </p:cNvSpPr>
          <p:nvPr>
            <p:ph idx="1"/>
          </p:nvPr>
        </p:nvSpPr>
        <p:spPr>
          <a:xfrm>
            <a:off x="838200" y="2434201"/>
            <a:ext cx="3822189" cy="3742762"/>
          </a:xfrm>
        </p:spPr>
        <p:txBody>
          <a:bodyPr>
            <a:normAutofit/>
          </a:bodyPr>
          <a:lstStyle/>
          <a:p>
            <a:pPr marL="0" indent="0">
              <a:buNone/>
            </a:pPr>
            <a:r>
              <a:rPr lang="en-GB" sz="2000" dirty="0"/>
              <a:t>Please take out your phones…</a:t>
            </a:r>
          </a:p>
          <a:p>
            <a:pPr marL="0" indent="0">
              <a:buNone/>
            </a:pPr>
            <a:endParaRPr lang="en-GB" sz="2000" dirty="0"/>
          </a:p>
        </p:txBody>
      </p:sp>
    </p:spTree>
    <p:extLst>
      <p:ext uri="{BB962C8B-B14F-4D97-AF65-F5344CB8AC3E}">
        <p14:creationId xmlns:p14="http://schemas.microsoft.com/office/powerpoint/2010/main" val="115115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D31B-FAC0-439D-8831-1B6C6E16B792}"/>
              </a:ext>
            </a:extLst>
          </p:cNvPr>
          <p:cNvSpPr>
            <a:spLocks noGrp="1"/>
          </p:cNvSpPr>
          <p:nvPr>
            <p:ph type="title"/>
          </p:nvPr>
        </p:nvSpPr>
        <p:spPr/>
        <p:txBody>
          <a:bodyPr/>
          <a:lstStyle/>
          <a:p>
            <a:r>
              <a:rPr lang="en-GB"/>
              <a:t>The infinity diagram: our plan for continuous improvement</a:t>
            </a:r>
          </a:p>
        </p:txBody>
      </p:sp>
      <p:pic>
        <p:nvPicPr>
          <p:cNvPr id="4" name="Picture 3">
            <a:extLst>
              <a:ext uri="{FF2B5EF4-FFF2-40B4-BE49-F238E27FC236}">
                <a16:creationId xmlns:a16="http://schemas.microsoft.com/office/drawing/2014/main" id="{E1D93607-9082-4777-9E3A-E809C3EE4E9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880550" y="2997079"/>
            <a:ext cx="5371649" cy="2542269"/>
          </a:xfrm>
          <a:prstGeom prst="rect">
            <a:avLst/>
          </a:prstGeom>
        </p:spPr>
      </p:pic>
      <p:sp>
        <p:nvSpPr>
          <p:cNvPr id="5" name="Content Placeholder 2">
            <a:extLst>
              <a:ext uri="{FF2B5EF4-FFF2-40B4-BE49-F238E27FC236}">
                <a16:creationId xmlns:a16="http://schemas.microsoft.com/office/drawing/2014/main" id="{8B4B38E9-3F28-4C3C-B79A-F1FC8CF361EE}"/>
              </a:ext>
            </a:extLst>
          </p:cNvPr>
          <p:cNvSpPr>
            <a:spLocks noGrp="1"/>
          </p:cNvSpPr>
          <p:nvPr>
            <p:ph sz="quarter" idx="11"/>
          </p:nvPr>
        </p:nvSpPr>
        <p:spPr>
          <a:xfrm>
            <a:off x="468787" y="2156134"/>
            <a:ext cx="4754288" cy="4015317"/>
          </a:xfrm>
        </p:spPr>
        <p:txBody>
          <a:bodyPr/>
          <a:lstStyle/>
          <a:p>
            <a:pPr marL="152396" indent="0">
              <a:buClr>
                <a:schemeClr val="accent2"/>
              </a:buClr>
              <a:buNone/>
            </a:pPr>
            <a:r>
              <a:rPr lang="en-GB" sz="1600">
                <a:solidFill>
                  <a:schemeClr val="bg2">
                    <a:lumMod val="65000"/>
                    <a:lumOff val="35000"/>
                  </a:schemeClr>
                </a:solidFill>
              </a:rPr>
              <a:t>Our design team and wider health and care community values continuous improvement and reflective practice to help us improve health and care outcomes and eliminate inequalities for the people in Cheshire and Merseyside.</a:t>
            </a:r>
          </a:p>
          <a:p>
            <a:pPr marL="152396" indent="0">
              <a:buClr>
                <a:schemeClr val="accent2"/>
              </a:buClr>
              <a:buNone/>
            </a:pPr>
            <a:endParaRPr lang="en-GB" sz="1600">
              <a:solidFill>
                <a:schemeClr val="bg2">
                  <a:lumMod val="65000"/>
                  <a:lumOff val="35000"/>
                </a:schemeClr>
              </a:solidFill>
            </a:endParaRPr>
          </a:p>
          <a:p>
            <a:pPr marL="152396" indent="0">
              <a:buClr>
                <a:schemeClr val="accent2"/>
              </a:buClr>
              <a:buNone/>
            </a:pPr>
            <a:r>
              <a:rPr lang="en-GB" sz="1600">
                <a:solidFill>
                  <a:schemeClr val="bg2">
                    <a:lumMod val="65000"/>
                    <a:lumOff val="35000"/>
                  </a:schemeClr>
                </a:solidFill>
              </a:rPr>
              <a:t>This infinity model demonstrates the planning and implementation process guiding our shared work. </a:t>
            </a:r>
            <a:r>
              <a:rPr lang="en-GB" sz="1600">
                <a:solidFill>
                  <a:schemeClr val="accent4"/>
                </a:solidFill>
              </a:rPr>
              <a:t>Insights and outcomes from cycle activity and reflections will inform future aims and goals, to support ongoing, system-wide improvement across all health and care professions.</a:t>
            </a:r>
          </a:p>
          <a:p>
            <a:pPr marL="152396" indent="0">
              <a:buClr>
                <a:schemeClr val="accent2"/>
              </a:buClr>
              <a:buNone/>
            </a:pPr>
            <a:endParaRPr lang="en-GB" sz="1600">
              <a:solidFill>
                <a:schemeClr val="accent4"/>
              </a:solidFill>
            </a:endParaRPr>
          </a:p>
          <a:p>
            <a:pPr marL="152396" indent="0">
              <a:buClr>
                <a:schemeClr val="accent2"/>
              </a:buClr>
              <a:buNone/>
            </a:pPr>
            <a:r>
              <a:rPr lang="en-GB" sz="1600">
                <a:solidFill>
                  <a:schemeClr val="accent4"/>
                </a:solidFill>
              </a:rPr>
              <a:t>The following slides outline our plans to </a:t>
            </a:r>
            <a:r>
              <a:rPr lang="en-GB" sz="1600">
                <a:solidFill>
                  <a:schemeClr val="bg2">
                    <a:lumMod val="65000"/>
                    <a:lumOff val="35000"/>
                  </a:schemeClr>
                </a:solidFill>
              </a:rPr>
              <a:t>bring the interwoven guiding principles within our framework to life.</a:t>
            </a:r>
            <a:endParaRPr lang="en-GB" sz="1600">
              <a:solidFill>
                <a:schemeClr val="accent4"/>
              </a:solidFill>
            </a:endParaRPr>
          </a:p>
          <a:p>
            <a:pPr marL="152396" indent="0">
              <a:buClr>
                <a:schemeClr val="accent2"/>
              </a:buClr>
              <a:buNone/>
            </a:pPr>
            <a:endParaRPr lang="en-GB" sz="1600">
              <a:solidFill>
                <a:schemeClr val="accent4"/>
              </a:solidFill>
            </a:endParaRPr>
          </a:p>
        </p:txBody>
      </p:sp>
      <p:sp>
        <p:nvSpPr>
          <p:cNvPr id="6" name="Rectangle 5">
            <a:extLst>
              <a:ext uri="{FF2B5EF4-FFF2-40B4-BE49-F238E27FC236}">
                <a16:creationId xmlns:a16="http://schemas.microsoft.com/office/drawing/2014/main" id="{4CA6DBA7-37F9-49CF-A263-2B34068E1A54}"/>
              </a:ext>
            </a:extLst>
          </p:cNvPr>
          <p:cNvSpPr/>
          <p:nvPr/>
        </p:nvSpPr>
        <p:spPr>
          <a:xfrm>
            <a:off x="5612526" y="2541715"/>
            <a:ext cx="1755385" cy="954300"/>
          </a:xfrm>
          <a:prstGeom prst="rect">
            <a:avLst/>
          </a:prstGeom>
        </p:spPr>
        <p:txBody>
          <a:bodyPr wrap="square">
            <a:spAutoFit/>
          </a:bodyPr>
          <a:lstStyle/>
          <a:p>
            <a:pPr defTabSz="1219170">
              <a:buClr>
                <a:srgbClr val="000000"/>
              </a:buClr>
            </a:pPr>
            <a:r>
              <a:rPr lang="en-GB" sz="1867" b="1" kern="0">
                <a:solidFill>
                  <a:srgbClr val="00B6C3"/>
                </a:solidFill>
                <a:latin typeface="Arial"/>
                <a:cs typeface="Arial"/>
                <a:sym typeface="Arial"/>
              </a:rPr>
              <a:t>Stage 1: Setting aims and goals</a:t>
            </a:r>
          </a:p>
        </p:txBody>
      </p:sp>
      <p:sp>
        <p:nvSpPr>
          <p:cNvPr id="7" name="Rectangle 6">
            <a:extLst>
              <a:ext uri="{FF2B5EF4-FFF2-40B4-BE49-F238E27FC236}">
                <a16:creationId xmlns:a16="http://schemas.microsoft.com/office/drawing/2014/main" id="{0503C325-342F-416A-8EEA-B11E7EB06FA0}"/>
              </a:ext>
            </a:extLst>
          </p:cNvPr>
          <p:cNvSpPr/>
          <p:nvPr/>
        </p:nvSpPr>
        <p:spPr>
          <a:xfrm>
            <a:off x="5612525" y="5046905"/>
            <a:ext cx="1500472" cy="954300"/>
          </a:xfrm>
          <a:prstGeom prst="rect">
            <a:avLst/>
          </a:prstGeom>
        </p:spPr>
        <p:txBody>
          <a:bodyPr wrap="square">
            <a:spAutoFit/>
          </a:bodyPr>
          <a:lstStyle/>
          <a:p>
            <a:pPr defTabSz="1219170">
              <a:buClr>
                <a:srgbClr val="000000"/>
              </a:buClr>
            </a:pPr>
            <a:r>
              <a:rPr lang="en-GB" sz="1867" b="1" kern="0">
                <a:solidFill>
                  <a:srgbClr val="00B6C3"/>
                </a:solidFill>
                <a:latin typeface="Arial"/>
                <a:cs typeface="Arial"/>
                <a:sym typeface="Arial"/>
              </a:rPr>
              <a:t>Stage 2: Launching the work</a:t>
            </a:r>
          </a:p>
        </p:txBody>
      </p:sp>
      <p:sp>
        <p:nvSpPr>
          <p:cNvPr id="8" name="Rectangle 7">
            <a:extLst>
              <a:ext uri="{FF2B5EF4-FFF2-40B4-BE49-F238E27FC236}">
                <a16:creationId xmlns:a16="http://schemas.microsoft.com/office/drawing/2014/main" id="{EB63F97C-DDD9-43F8-9040-671183E431CC}"/>
              </a:ext>
            </a:extLst>
          </p:cNvPr>
          <p:cNvSpPr/>
          <p:nvPr/>
        </p:nvSpPr>
        <p:spPr>
          <a:xfrm>
            <a:off x="10132627" y="2541716"/>
            <a:ext cx="1460611" cy="954300"/>
          </a:xfrm>
          <a:prstGeom prst="rect">
            <a:avLst/>
          </a:prstGeom>
        </p:spPr>
        <p:txBody>
          <a:bodyPr wrap="square">
            <a:spAutoFit/>
          </a:bodyPr>
          <a:lstStyle/>
          <a:p>
            <a:pPr defTabSz="1219170">
              <a:buClr>
                <a:srgbClr val="000000"/>
              </a:buClr>
            </a:pPr>
            <a:r>
              <a:rPr lang="en-GB" sz="1867" b="1" kern="0">
                <a:solidFill>
                  <a:srgbClr val="00B6C3"/>
                </a:solidFill>
                <a:latin typeface="Arial"/>
                <a:cs typeface="Arial"/>
                <a:sym typeface="Arial"/>
              </a:rPr>
              <a:t>Stage 3: Refining the work</a:t>
            </a:r>
          </a:p>
        </p:txBody>
      </p:sp>
      <p:sp>
        <p:nvSpPr>
          <p:cNvPr id="9" name="Rectangle 8">
            <a:extLst>
              <a:ext uri="{FF2B5EF4-FFF2-40B4-BE49-F238E27FC236}">
                <a16:creationId xmlns:a16="http://schemas.microsoft.com/office/drawing/2014/main" id="{D8AF7768-C484-469B-B7E4-BC456FBF3159}"/>
              </a:ext>
            </a:extLst>
          </p:cNvPr>
          <p:cNvSpPr/>
          <p:nvPr/>
        </p:nvSpPr>
        <p:spPr>
          <a:xfrm>
            <a:off x="9880545" y="5071196"/>
            <a:ext cx="2061144" cy="954300"/>
          </a:xfrm>
          <a:prstGeom prst="rect">
            <a:avLst/>
          </a:prstGeom>
        </p:spPr>
        <p:txBody>
          <a:bodyPr wrap="square">
            <a:spAutoFit/>
          </a:bodyPr>
          <a:lstStyle/>
          <a:p>
            <a:pPr defTabSz="1219170">
              <a:buClr>
                <a:srgbClr val="000000"/>
              </a:buClr>
            </a:pPr>
            <a:r>
              <a:rPr lang="en-GB" sz="1867" b="1" kern="0">
                <a:solidFill>
                  <a:srgbClr val="00B6C3"/>
                </a:solidFill>
                <a:latin typeface="Arial"/>
                <a:cs typeface="Arial"/>
                <a:sym typeface="Arial"/>
              </a:rPr>
              <a:t>Stage 4: Evidence-based reflection</a:t>
            </a:r>
          </a:p>
        </p:txBody>
      </p:sp>
      <p:sp>
        <p:nvSpPr>
          <p:cNvPr id="10" name="Content Placeholder 3">
            <a:extLst>
              <a:ext uri="{FF2B5EF4-FFF2-40B4-BE49-F238E27FC236}">
                <a16:creationId xmlns:a16="http://schemas.microsoft.com/office/drawing/2014/main" id="{CF66A5AA-7631-4C84-94AB-5D8A536E3AD2}"/>
              </a:ext>
            </a:extLst>
          </p:cNvPr>
          <p:cNvSpPr txBox="1">
            <a:spLocks/>
          </p:cNvSpPr>
          <p:nvPr/>
        </p:nvSpPr>
        <p:spPr>
          <a:xfrm>
            <a:off x="5095593" y="4148821"/>
            <a:ext cx="2534337" cy="341475"/>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a:spcBef>
                <a:spcPts val="1333"/>
              </a:spcBef>
              <a:buClr>
                <a:srgbClr val="000000"/>
              </a:buClr>
              <a:buNone/>
            </a:pPr>
            <a:r>
              <a:rPr lang="en-GB" sz="1333" b="1" i="1">
                <a:solidFill>
                  <a:srgbClr val="575C5C"/>
                </a:solidFill>
                <a:latin typeface="Franklin Gothic Book" panose="020B0503020102020204"/>
                <a:sym typeface="Arial"/>
              </a:rPr>
              <a:t>(Resource and invest</a:t>
            </a:r>
            <a:r>
              <a:rPr lang="en-GB" sz="1467" b="1" i="1">
                <a:solidFill>
                  <a:srgbClr val="575C5C"/>
                </a:solidFill>
                <a:latin typeface="Franklin Gothic Book" panose="020B0503020102020204"/>
                <a:sym typeface="Arial"/>
              </a:rPr>
              <a:t>)</a:t>
            </a:r>
          </a:p>
        </p:txBody>
      </p:sp>
      <p:sp>
        <p:nvSpPr>
          <p:cNvPr id="11" name="Content Placeholder 3">
            <a:extLst>
              <a:ext uri="{FF2B5EF4-FFF2-40B4-BE49-F238E27FC236}">
                <a16:creationId xmlns:a16="http://schemas.microsoft.com/office/drawing/2014/main" id="{481418B1-6B98-4877-B43C-DB17CF544CC1}"/>
              </a:ext>
            </a:extLst>
          </p:cNvPr>
          <p:cNvSpPr txBox="1">
            <a:spLocks/>
          </p:cNvSpPr>
          <p:nvPr/>
        </p:nvSpPr>
        <p:spPr>
          <a:xfrm>
            <a:off x="9592422" y="4163793"/>
            <a:ext cx="2534337" cy="341476"/>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a:spcBef>
                <a:spcPts val="1333"/>
              </a:spcBef>
              <a:buClr>
                <a:srgbClr val="000000"/>
              </a:buClr>
              <a:buNone/>
            </a:pPr>
            <a:r>
              <a:rPr lang="en-GB" sz="1333" b="1" i="1">
                <a:solidFill>
                  <a:srgbClr val="575C5C"/>
                </a:solidFill>
                <a:latin typeface="Franklin Gothic Book" panose="020B0503020102020204"/>
                <a:sym typeface="Arial"/>
              </a:rPr>
              <a:t>(Reflect and refresh</a:t>
            </a:r>
            <a:r>
              <a:rPr lang="en-GB" sz="1467" b="1" i="1">
                <a:solidFill>
                  <a:srgbClr val="575C5C"/>
                </a:solidFill>
                <a:latin typeface="Franklin Gothic Book" panose="020B0503020102020204"/>
                <a:sym typeface="Arial"/>
              </a:rPr>
              <a:t>)</a:t>
            </a:r>
          </a:p>
        </p:txBody>
      </p:sp>
    </p:spTree>
    <p:extLst>
      <p:ext uri="{BB962C8B-B14F-4D97-AF65-F5344CB8AC3E}">
        <p14:creationId xmlns:p14="http://schemas.microsoft.com/office/powerpoint/2010/main" val="197091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F06B0DB5-B9D2-48D8-B9B1-9855708504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5802" y="1650696"/>
            <a:ext cx="10126133" cy="4792449"/>
          </a:xfrm>
          <a:prstGeom prst="rect">
            <a:avLst/>
          </a:prstGeom>
        </p:spPr>
      </p:pic>
      <p:sp>
        <p:nvSpPr>
          <p:cNvPr id="2" name="Title 1">
            <a:extLst>
              <a:ext uri="{FF2B5EF4-FFF2-40B4-BE49-F238E27FC236}">
                <a16:creationId xmlns:a16="http://schemas.microsoft.com/office/drawing/2014/main" id="{5B7DC4AA-7FD8-41F7-8B8F-BED3897CC01A}"/>
              </a:ext>
            </a:extLst>
          </p:cNvPr>
          <p:cNvSpPr>
            <a:spLocks noGrp="1"/>
          </p:cNvSpPr>
          <p:nvPr>
            <p:ph type="title"/>
          </p:nvPr>
        </p:nvSpPr>
        <p:spPr>
          <a:xfrm>
            <a:off x="596282" y="244299"/>
            <a:ext cx="9248617" cy="1280055"/>
          </a:xfrm>
        </p:spPr>
        <p:txBody>
          <a:bodyPr/>
          <a:lstStyle/>
          <a:p>
            <a:r>
              <a:rPr lang="en-GB" dirty="0"/>
              <a:t>Clinical and Care Professional Leadership:</a:t>
            </a:r>
            <a:br>
              <a:rPr lang="en-GB" dirty="0"/>
            </a:br>
            <a:r>
              <a:rPr lang="en-GB" dirty="0"/>
              <a:t>Inclusive Decision Making</a:t>
            </a:r>
            <a:endParaRPr lang="en-GB" dirty="0">
              <a:highlight>
                <a:srgbClr val="FFFF00"/>
              </a:highlight>
            </a:endParaRPr>
          </a:p>
        </p:txBody>
      </p:sp>
      <p:sp>
        <p:nvSpPr>
          <p:cNvPr id="11" name="Rectangle 10">
            <a:extLst>
              <a:ext uri="{FF2B5EF4-FFF2-40B4-BE49-F238E27FC236}">
                <a16:creationId xmlns:a16="http://schemas.microsoft.com/office/drawing/2014/main" id="{191BA7C1-0A22-43F9-AD29-786AD5756047}"/>
              </a:ext>
            </a:extLst>
          </p:cNvPr>
          <p:cNvSpPr/>
          <p:nvPr/>
        </p:nvSpPr>
        <p:spPr>
          <a:xfrm>
            <a:off x="461759" y="1861737"/>
            <a:ext cx="3783408" cy="379656"/>
          </a:xfrm>
          <a:prstGeom prst="rect">
            <a:avLst/>
          </a:prstGeom>
        </p:spPr>
        <p:txBody>
          <a:bodyPr wrap="none">
            <a:spAutoFit/>
          </a:bodyPr>
          <a:lstStyle/>
          <a:p>
            <a:pPr defTabSz="1219170">
              <a:buClr>
                <a:srgbClr val="000000"/>
              </a:buClr>
            </a:pPr>
            <a:r>
              <a:rPr lang="en-GB" sz="1867" b="1" kern="0">
                <a:solidFill>
                  <a:srgbClr val="00B6C3"/>
                </a:solidFill>
                <a:latin typeface="Arial"/>
                <a:cs typeface="Arial"/>
                <a:sym typeface="Arial"/>
              </a:rPr>
              <a:t>Stage 1: Setting aims and goals</a:t>
            </a:r>
          </a:p>
        </p:txBody>
      </p:sp>
      <p:sp>
        <p:nvSpPr>
          <p:cNvPr id="13" name="Rectangle 12">
            <a:extLst>
              <a:ext uri="{FF2B5EF4-FFF2-40B4-BE49-F238E27FC236}">
                <a16:creationId xmlns:a16="http://schemas.microsoft.com/office/drawing/2014/main" id="{92ACF372-32C9-4173-BC59-358A4FF089CB}"/>
              </a:ext>
            </a:extLst>
          </p:cNvPr>
          <p:cNvSpPr/>
          <p:nvPr/>
        </p:nvSpPr>
        <p:spPr>
          <a:xfrm>
            <a:off x="581887" y="4506883"/>
            <a:ext cx="3437159" cy="379656"/>
          </a:xfrm>
          <a:prstGeom prst="rect">
            <a:avLst/>
          </a:prstGeom>
        </p:spPr>
        <p:txBody>
          <a:bodyPr wrap="none">
            <a:spAutoFit/>
          </a:bodyPr>
          <a:lstStyle/>
          <a:p>
            <a:pPr defTabSz="1219170">
              <a:buClr>
                <a:srgbClr val="000000"/>
              </a:buClr>
            </a:pPr>
            <a:r>
              <a:rPr lang="en-GB" sz="1867" b="1" kern="0">
                <a:solidFill>
                  <a:srgbClr val="00B6C3"/>
                </a:solidFill>
                <a:latin typeface="Arial"/>
                <a:cs typeface="Arial"/>
                <a:sym typeface="Arial"/>
              </a:rPr>
              <a:t>Stage 2: Launching the work</a:t>
            </a:r>
          </a:p>
        </p:txBody>
      </p:sp>
      <p:sp>
        <p:nvSpPr>
          <p:cNvPr id="14" name="Rectangle 13">
            <a:extLst>
              <a:ext uri="{FF2B5EF4-FFF2-40B4-BE49-F238E27FC236}">
                <a16:creationId xmlns:a16="http://schemas.microsoft.com/office/drawing/2014/main" id="{8AB0A160-2EDF-4C97-9E0E-45538CDC99C2}"/>
              </a:ext>
            </a:extLst>
          </p:cNvPr>
          <p:cNvSpPr/>
          <p:nvPr/>
        </p:nvSpPr>
        <p:spPr>
          <a:xfrm>
            <a:off x="7454790" y="1817104"/>
            <a:ext cx="3185487" cy="379656"/>
          </a:xfrm>
          <a:prstGeom prst="rect">
            <a:avLst/>
          </a:prstGeom>
        </p:spPr>
        <p:txBody>
          <a:bodyPr wrap="none">
            <a:spAutoFit/>
          </a:bodyPr>
          <a:lstStyle/>
          <a:p>
            <a:pPr defTabSz="1219170">
              <a:buClr>
                <a:srgbClr val="000000"/>
              </a:buClr>
            </a:pPr>
            <a:r>
              <a:rPr lang="en-GB" sz="1867" b="1" kern="0">
                <a:solidFill>
                  <a:srgbClr val="00B6C3"/>
                </a:solidFill>
                <a:latin typeface="Arial"/>
                <a:cs typeface="Arial"/>
                <a:sym typeface="Arial"/>
              </a:rPr>
              <a:t>Stage 3: Refining the work</a:t>
            </a:r>
          </a:p>
        </p:txBody>
      </p:sp>
      <p:sp>
        <p:nvSpPr>
          <p:cNvPr id="16" name="Rectangle 15">
            <a:extLst>
              <a:ext uri="{FF2B5EF4-FFF2-40B4-BE49-F238E27FC236}">
                <a16:creationId xmlns:a16="http://schemas.microsoft.com/office/drawing/2014/main" id="{BD317C41-6301-437B-B34C-32BB83D05C76}"/>
              </a:ext>
            </a:extLst>
          </p:cNvPr>
          <p:cNvSpPr/>
          <p:nvPr/>
        </p:nvSpPr>
        <p:spPr>
          <a:xfrm>
            <a:off x="7416230" y="4597389"/>
            <a:ext cx="4144083" cy="379656"/>
          </a:xfrm>
          <a:prstGeom prst="rect">
            <a:avLst/>
          </a:prstGeom>
        </p:spPr>
        <p:txBody>
          <a:bodyPr wrap="none">
            <a:spAutoFit/>
          </a:bodyPr>
          <a:lstStyle/>
          <a:p>
            <a:pPr defTabSz="1219170">
              <a:buClr>
                <a:srgbClr val="000000"/>
              </a:buClr>
            </a:pPr>
            <a:r>
              <a:rPr lang="en-GB" sz="1867" b="1" kern="0">
                <a:solidFill>
                  <a:srgbClr val="00B6C3"/>
                </a:solidFill>
                <a:latin typeface="Arial"/>
                <a:cs typeface="Arial"/>
                <a:sym typeface="Arial"/>
              </a:rPr>
              <a:t>Stage 4: Evidence-based reflection</a:t>
            </a:r>
          </a:p>
        </p:txBody>
      </p:sp>
      <p:sp>
        <p:nvSpPr>
          <p:cNvPr id="17" name="TextBox 16">
            <a:extLst>
              <a:ext uri="{FF2B5EF4-FFF2-40B4-BE49-F238E27FC236}">
                <a16:creationId xmlns:a16="http://schemas.microsoft.com/office/drawing/2014/main" id="{6D8EBBEC-0C52-4C39-9607-DCD24D7F3770}"/>
              </a:ext>
            </a:extLst>
          </p:cNvPr>
          <p:cNvSpPr txBox="1"/>
          <p:nvPr/>
        </p:nvSpPr>
        <p:spPr>
          <a:xfrm>
            <a:off x="581887" y="2227473"/>
            <a:ext cx="3418163" cy="1836528"/>
          </a:xfrm>
          <a:prstGeom prst="rect">
            <a:avLst/>
          </a:prstGeom>
          <a:noFill/>
        </p:spPr>
        <p:txBody>
          <a:bodyPr wrap="square" rtlCol="0">
            <a:spAutoFit/>
          </a:bodyPr>
          <a:lstStyle/>
          <a:p>
            <a:pPr defTabSz="1219170">
              <a:buClr>
                <a:srgbClr val="000000"/>
              </a:buClr>
            </a:pPr>
            <a:r>
              <a:rPr lang="en-GB" sz="1200" kern="0">
                <a:solidFill>
                  <a:srgbClr val="000000">
                    <a:lumMod val="85000"/>
                    <a:lumOff val="15000"/>
                  </a:srgbClr>
                </a:solidFill>
                <a:latin typeface="Arial"/>
                <a:cs typeface="Arial"/>
                <a:sym typeface="Arial"/>
              </a:rPr>
              <a:t>Align CCPL ideas with emerging, related ICS strategies, particularly the quality strategy, and other related functions</a:t>
            </a:r>
          </a:p>
          <a:p>
            <a:pPr defTabSz="1219170">
              <a:buClr>
                <a:srgbClr val="000000"/>
              </a:buClr>
            </a:pPr>
            <a:endParaRPr lang="en-GB" sz="1200" kern="0">
              <a:solidFill>
                <a:srgbClr val="000000">
                  <a:lumMod val="85000"/>
                  <a:lumOff val="15000"/>
                </a:srgbClr>
              </a:solidFill>
              <a:latin typeface="Arial"/>
              <a:cs typeface="Arial"/>
              <a:sym typeface="Arial"/>
            </a:endParaRPr>
          </a:p>
          <a:p>
            <a:pPr defTabSz="1219170">
              <a:buClr>
                <a:srgbClr val="000000"/>
              </a:buClr>
            </a:pPr>
            <a:r>
              <a:rPr lang="en-GB" sz="1200" kern="0">
                <a:solidFill>
                  <a:srgbClr val="000000">
                    <a:lumMod val="85000"/>
                    <a:lumOff val="15000"/>
                  </a:srgbClr>
                </a:solidFill>
                <a:latin typeface="Arial"/>
                <a:cs typeface="Arial"/>
                <a:sym typeface="Arial"/>
              </a:rPr>
              <a:t>Engage in a robust system mapping exercise to uncover communications channels and identify inclusive CCPL needs from all communities</a:t>
            </a:r>
          </a:p>
          <a:p>
            <a:pPr marL="228594" indent="-228594" defTabSz="1219170">
              <a:buClr>
                <a:srgbClr val="000000"/>
              </a:buClr>
              <a:buFont typeface="Arial" panose="020B0604020202020204" pitchFamily="34" charset="0"/>
              <a:buChar char="•"/>
            </a:pPr>
            <a:endParaRPr lang="en-GB" sz="1467" kern="0">
              <a:solidFill>
                <a:srgbClr val="000000"/>
              </a:solidFill>
              <a:latin typeface="Arial"/>
              <a:cs typeface="Arial"/>
              <a:sym typeface="Arial"/>
            </a:endParaRPr>
          </a:p>
          <a:p>
            <a:pPr marL="228594" indent="-228594" defTabSz="1219170">
              <a:buClr>
                <a:srgbClr val="000000"/>
              </a:buClr>
              <a:buFont typeface="Arial" panose="020B0604020202020204" pitchFamily="34" charset="0"/>
              <a:buChar char="•"/>
            </a:pPr>
            <a:endParaRPr lang="en-GB" sz="1467" kern="0">
              <a:solidFill>
                <a:srgbClr val="000000"/>
              </a:solidFill>
              <a:latin typeface="Arial"/>
              <a:cs typeface="Arial"/>
              <a:sym typeface="Arial"/>
            </a:endParaRPr>
          </a:p>
        </p:txBody>
      </p:sp>
      <p:sp>
        <p:nvSpPr>
          <p:cNvPr id="18" name="TextBox 17">
            <a:extLst>
              <a:ext uri="{FF2B5EF4-FFF2-40B4-BE49-F238E27FC236}">
                <a16:creationId xmlns:a16="http://schemas.microsoft.com/office/drawing/2014/main" id="{9AD299FA-C151-4252-8501-B26508B4F890}"/>
              </a:ext>
            </a:extLst>
          </p:cNvPr>
          <p:cNvSpPr txBox="1"/>
          <p:nvPr/>
        </p:nvSpPr>
        <p:spPr>
          <a:xfrm>
            <a:off x="527886" y="5007689"/>
            <a:ext cx="3598700" cy="1384995"/>
          </a:xfrm>
          <a:prstGeom prst="rect">
            <a:avLst/>
          </a:prstGeom>
          <a:noFill/>
        </p:spPr>
        <p:txBody>
          <a:bodyPr wrap="square" rtlCol="0">
            <a:spAutoFit/>
          </a:bodyPr>
          <a:lstStyle/>
          <a:p>
            <a:pPr defTabSz="1219170">
              <a:buClr>
                <a:srgbClr val="000000"/>
              </a:buClr>
            </a:pPr>
            <a:r>
              <a:rPr lang="en-GB" sz="1200" kern="0">
                <a:solidFill>
                  <a:srgbClr val="000000">
                    <a:lumMod val="85000"/>
                    <a:lumOff val="15000"/>
                  </a:srgbClr>
                </a:solidFill>
                <a:latin typeface="Arial"/>
                <a:cs typeface="Arial"/>
                <a:sym typeface="Arial"/>
              </a:rPr>
              <a:t>Connect with system leaders to strategically integrate goals and planned activity across ICS workstreams</a:t>
            </a:r>
          </a:p>
          <a:p>
            <a:pPr defTabSz="1219170">
              <a:buClr>
                <a:srgbClr val="000000"/>
              </a:buClr>
            </a:pPr>
            <a:endParaRPr lang="en-GB" sz="1200" kern="0">
              <a:solidFill>
                <a:srgbClr val="000000">
                  <a:lumMod val="85000"/>
                  <a:lumOff val="15000"/>
                </a:srgbClr>
              </a:solidFill>
              <a:latin typeface="Arial"/>
              <a:cs typeface="Arial"/>
              <a:sym typeface="Arial"/>
            </a:endParaRPr>
          </a:p>
          <a:p>
            <a:pPr defTabSz="1219170">
              <a:buClr>
                <a:srgbClr val="000000"/>
              </a:buClr>
            </a:pPr>
            <a:r>
              <a:rPr lang="en-GB" sz="1200" kern="0">
                <a:solidFill>
                  <a:srgbClr val="000000">
                    <a:lumMod val="85000"/>
                    <a:lumOff val="15000"/>
                  </a:srgbClr>
                </a:solidFill>
                <a:latin typeface="Arial"/>
                <a:cs typeface="Arial"/>
                <a:sym typeface="Arial"/>
              </a:rPr>
              <a:t>Continue system mapping exercise to align communications channels and identify CCPL needs</a:t>
            </a:r>
          </a:p>
        </p:txBody>
      </p:sp>
      <p:sp>
        <p:nvSpPr>
          <p:cNvPr id="19" name="TextBox 18">
            <a:extLst>
              <a:ext uri="{FF2B5EF4-FFF2-40B4-BE49-F238E27FC236}">
                <a16:creationId xmlns:a16="http://schemas.microsoft.com/office/drawing/2014/main" id="{7AF3041E-74FB-4566-B80C-1D4ABE8149D5}"/>
              </a:ext>
            </a:extLst>
          </p:cNvPr>
          <p:cNvSpPr txBox="1"/>
          <p:nvPr/>
        </p:nvSpPr>
        <p:spPr>
          <a:xfrm>
            <a:off x="8191954" y="2260611"/>
            <a:ext cx="3345909" cy="1200329"/>
          </a:xfrm>
          <a:prstGeom prst="rect">
            <a:avLst/>
          </a:prstGeom>
          <a:noFill/>
        </p:spPr>
        <p:txBody>
          <a:bodyPr wrap="square" rtlCol="0">
            <a:spAutoFit/>
          </a:bodyPr>
          <a:lstStyle/>
          <a:p>
            <a:pPr defTabSz="1219170">
              <a:buClr>
                <a:srgbClr val="000000"/>
              </a:buClr>
            </a:pPr>
            <a:r>
              <a:rPr lang="en-GB" sz="1200" kern="0" dirty="0">
                <a:solidFill>
                  <a:srgbClr val="000000">
                    <a:lumMod val="85000"/>
                    <a:lumOff val="15000"/>
                  </a:srgbClr>
                </a:solidFill>
                <a:latin typeface="Arial"/>
                <a:cs typeface="Arial"/>
                <a:sym typeface="Arial"/>
              </a:rPr>
              <a:t>Monitor implementation of framework to ensure coordination with relevant ICS structures and workstreams </a:t>
            </a:r>
          </a:p>
          <a:p>
            <a:pPr defTabSz="1219170">
              <a:buClr>
                <a:srgbClr val="000000"/>
              </a:buClr>
            </a:pPr>
            <a:endParaRPr lang="en-GB" sz="1200" kern="0" dirty="0">
              <a:solidFill>
                <a:srgbClr val="000000">
                  <a:lumMod val="85000"/>
                  <a:lumOff val="15000"/>
                </a:srgbClr>
              </a:solidFill>
              <a:latin typeface="Arial"/>
              <a:cs typeface="Arial"/>
              <a:sym typeface="Arial"/>
            </a:endParaRPr>
          </a:p>
          <a:p>
            <a:pPr defTabSz="1219170">
              <a:buClr>
                <a:srgbClr val="000000"/>
              </a:buClr>
            </a:pPr>
            <a:r>
              <a:rPr lang="en-GB" sz="1200" kern="0" dirty="0">
                <a:solidFill>
                  <a:srgbClr val="000000">
                    <a:lumMod val="85000"/>
                    <a:lumOff val="15000"/>
                  </a:srgbClr>
                </a:solidFill>
                <a:latin typeface="Arial"/>
                <a:cs typeface="Arial"/>
                <a:sym typeface="Arial"/>
              </a:rPr>
              <a:t>Check system mapping outputs for accuracy and share</a:t>
            </a:r>
          </a:p>
        </p:txBody>
      </p:sp>
      <p:sp>
        <p:nvSpPr>
          <p:cNvPr id="20" name="TextBox 19">
            <a:extLst>
              <a:ext uri="{FF2B5EF4-FFF2-40B4-BE49-F238E27FC236}">
                <a16:creationId xmlns:a16="http://schemas.microsoft.com/office/drawing/2014/main" id="{658A8B7E-9535-49D1-A1A8-F733B0C2D762}"/>
              </a:ext>
            </a:extLst>
          </p:cNvPr>
          <p:cNvSpPr txBox="1"/>
          <p:nvPr/>
        </p:nvSpPr>
        <p:spPr>
          <a:xfrm>
            <a:off x="8297349" y="5095656"/>
            <a:ext cx="3240513" cy="1200329"/>
          </a:xfrm>
          <a:prstGeom prst="rect">
            <a:avLst/>
          </a:prstGeom>
          <a:noFill/>
        </p:spPr>
        <p:txBody>
          <a:bodyPr wrap="square" rtlCol="0">
            <a:spAutoFit/>
          </a:bodyPr>
          <a:lstStyle/>
          <a:p>
            <a:pPr defTabSz="1219170">
              <a:buClr>
                <a:srgbClr val="000000"/>
              </a:buClr>
            </a:pPr>
            <a:r>
              <a:rPr lang="en-GB" sz="1200" kern="0">
                <a:solidFill>
                  <a:srgbClr val="000000">
                    <a:lumMod val="85000"/>
                    <a:lumOff val="15000"/>
                  </a:srgbClr>
                </a:solidFill>
                <a:latin typeface="Arial"/>
                <a:cs typeface="Arial"/>
                <a:sym typeface="Arial"/>
              </a:rPr>
              <a:t>Align CCPL ideas with emerging, related ICS strategies, particularly the quality strategy, and other related functions</a:t>
            </a:r>
          </a:p>
          <a:p>
            <a:pPr defTabSz="1219170">
              <a:buClr>
                <a:srgbClr val="000000"/>
              </a:buClr>
            </a:pPr>
            <a:endParaRPr lang="en-GB" sz="1200" kern="0">
              <a:solidFill>
                <a:srgbClr val="000000">
                  <a:lumMod val="85000"/>
                  <a:lumOff val="15000"/>
                </a:srgbClr>
              </a:solidFill>
              <a:latin typeface="Arial"/>
              <a:cs typeface="Arial"/>
              <a:sym typeface="Arial"/>
            </a:endParaRPr>
          </a:p>
          <a:p>
            <a:pPr defTabSz="1219170">
              <a:buClr>
                <a:srgbClr val="000000"/>
              </a:buClr>
            </a:pPr>
            <a:r>
              <a:rPr lang="en-GB" sz="1200" kern="0">
                <a:solidFill>
                  <a:srgbClr val="000000">
                    <a:lumMod val="85000"/>
                    <a:lumOff val="15000"/>
                  </a:srgbClr>
                </a:solidFill>
                <a:latin typeface="Arial"/>
                <a:cs typeface="Arial"/>
                <a:sym typeface="Arial"/>
              </a:rPr>
              <a:t>Regular reviews of the system mapping – continue and update as system develops</a:t>
            </a:r>
          </a:p>
        </p:txBody>
      </p:sp>
      <p:sp>
        <p:nvSpPr>
          <p:cNvPr id="21" name="Content Placeholder 3">
            <a:extLst>
              <a:ext uri="{FF2B5EF4-FFF2-40B4-BE49-F238E27FC236}">
                <a16:creationId xmlns:a16="http://schemas.microsoft.com/office/drawing/2014/main" id="{EAD26FC0-FB51-43D1-9F6C-2F810B6585DE}"/>
              </a:ext>
            </a:extLst>
          </p:cNvPr>
          <p:cNvSpPr txBox="1">
            <a:spLocks/>
          </p:cNvSpPr>
          <p:nvPr/>
        </p:nvSpPr>
        <p:spPr>
          <a:xfrm>
            <a:off x="8140672" y="4022006"/>
            <a:ext cx="3240353" cy="341476"/>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a:spcBef>
                <a:spcPts val="1333"/>
              </a:spcBef>
              <a:buClr>
                <a:srgbClr val="000000"/>
              </a:buClr>
              <a:buNone/>
            </a:pPr>
            <a:r>
              <a:rPr lang="en-GB" sz="1333" b="1" i="1">
                <a:solidFill>
                  <a:srgbClr val="575C5C"/>
                </a:solidFill>
                <a:latin typeface="Franklin Gothic Book" panose="020B0503020102020204"/>
                <a:sym typeface="Arial"/>
              </a:rPr>
              <a:t>(Reflect and refresh here</a:t>
            </a:r>
            <a:r>
              <a:rPr lang="en-GB" sz="1467" b="1" i="1">
                <a:solidFill>
                  <a:srgbClr val="575C5C"/>
                </a:solidFill>
                <a:latin typeface="Franklin Gothic Book" panose="020B0503020102020204"/>
                <a:sym typeface="Arial"/>
              </a:rPr>
              <a:t>)</a:t>
            </a:r>
          </a:p>
        </p:txBody>
      </p:sp>
      <p:sp>
        <p:nvSpPr>
          <p:cNvPr id="22" name="Content Placeholder 3">
            <a:extLst>
              <a:ext uri="{FF2B5EF4-FFF2-40B4-BE49-F238E27FC236}">
                <a16:creationId xmlns:a16="http://schemas.microsoft.com/office/drawing/2014/main" id="{D4095252-BA3B-4776-BE36-D67885A4CBBD}"/>
              </a:ext>
            </a:extLst>
          </p:cNvPr>
          <p:cNvSpPr txBox="1">
            <a:spLocks/>
          </p:cNvSpPr>
          <p:nvPr/>
        </p:nvSpPr>
        <p:spPr>
          <a:xfrm>
            <a:off x="370789" y="4046920"/>
            <a:ext cx="3240353" cy="341475"/>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a:spcBef>
                <a:spcPts val="1333"/>
              </a:spcBef>
              <a:buClr>
                <a:srgbClr val="000000"/>
              </a:buClr>
              <a:buNone/>
            </a:pPr>
            <a:r>
              <a:rPr lang="en-GB" sz="1333" b="1" i="1">
                <a:solidFill>
                  <a:srgbClr val="575C5C"/>
                </a:solidFill>
                <a:latin typeface="Franklin Gothic Book" panose="020B0503020102020204"/>
                <a:sym typeface="Arial"/>
              </a:rPr>
              <a:t>(Resource and invest here</a:t>
            </a:r>
            <a:r>
              <a:rPr lang="en-GB" sz="1467" b="1" i="1">
                <a:solidFill>
                  <a:srgbClr val="575C5C"/>
                </a:solidFill>
                <a:latin typeface="Franklin Gothic Book" panose="020B0503020102020204"/>
                <a:sym typeface="Arial"/>
              </a:rPr>
              <a:t>)</a:t>
            </a:r>
          </a:p>
        </p:txBody>
      </p:sp>
    </p:spTree>
    <p:extLst>
      <p:ext uri="{BB962C8B-B14F-4D97-AF65-F5344CB8AC3E}">
        <p14:creationId xmlns:p14="http://schemas.microsoft.com/office/powerpoint/2010/main" val="2261146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HCP new">
      <a:dk1>
        <a:srgbClr val="000000"/>
      </a:dk1>
      <a:lt1>
        <a:srgbClr val="FFFFFF"/>
      </a:lt1>
      <a:dk2>
        <a:srgbClr val="000000"/>
      </a:dk2>
      <a:lt2>
        <a:srgbClr val="EEEEEE"/>
      </a:lt2>
      <a:accent1>
        <a:srgbClr val="5C2684"/>
      </a:accent1>
      <a:accent2>
        <a:srgbClr val="00A7B5"/>
      </a:accent2>
      <a:accent3>
        <a:srgbClr val="E5087E"/>
      </a:accent3>
      <a:accent4>
        <a:srgbClr val="575C5C"/>
      </a:accent4>
      <a:accent5>
        <a:srgbClr val="82B970"/>
      </a:accent5>
      <a:accent6>
        <a:srgbClr val="F59D35"/>
      </a:accent6>
      <a:hlink>
        <a:srgbClr val="0097A7"/>
      </a:hlink>
      <a:folHlink>
        <a:srgbClr val="00206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HCP Powerpoint template" id="{04D99D3C-7F12-4D51-9C5F-D15889B98AE3}" vid="{F793B0ED-2463-47A1-BA16-36F63A64478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AC26EA7352E34F86D4AA562782FF22" ma:contentTypeVersion="13" ma:contentTypeDescription="Create a new document." ma:contentTypeScope="" ma:versionID="e8ffb381dc51d2fceebd42fbdef89bd8">
  <xsd:schema xmlns:xsd="http://www.w3.org/2001/XMLSchema" xmlns:xs="http://www.w3.org/2001/XMLSchema" xmlns:p="http://schemas.microsoft.com/office/2006/metadata/properties" xmlns:ns2="6428267d-7394-45d4-b8b7-44b2fb490a7d" xmlns:ns3="a4985664-5b4c-40ea-9def-4dfc50360a43" targetNamespace="http://schemas.microsoft.com/office/2006/metadata/properties" ma:root="true" ma:fieldsID="789153712163ec0c3036b81b29c43aa5" ns2:_="" ns3:_="">
    <xsd:import namespace="6428267d-7394-45d4-b8b7-44b2fb490a7d"/>
    <xsd:import namespace="a4985664-5b4c-40ea-9def-4dfc50360a4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28267d-7394-45d4-b8b7-44b2fb490a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661ed98-3636-4268-8815-0c4e8562bab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985664-5b4c-40ea-9def-4dfc50360a4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99752b3-8903-41af-b2a5-317a5ef81e06}" ma:internalName="TaxCatchAll" ma:showField="CatchAllData" ma:web="a4985664-5b4c-40ea-9def-4dfc50360a4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4985664-5b4c-40ea-9def-4dfc50360a43" xsi:nil="true"/>
    <lcf76f155ced4ddcb4097134ff3c332f xmlns="6428267d-7394-45d4-b8b7-44b2fb490a7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70C1BD-7DBE-4003-BA1D-43C7A399F810}"/>
</file>

<file path=customXml/itemProps2.xml><?xml version="1.0" encoding="utf-8"?>
<ds:datastoreItem xmlns:ds="http://schemas.openxmlformats.org/officeDocument/2006/customXml" ds:itemID="{CDDFC6E9-AFAC-4B36-9AAA-74DB492F7685}">
  <ds:schemaRefs>
    <ds:schemaRef ds:uri="http://schemas.microsoft.com/office/2006/documentManagement/types"/>
    <ds:schemaRef ds:uri="3f833904-cb21-4f77-9f0f-2c4cf0205992"/>
    <ds:schemaRef ds:uri="http://schemas.openxmlformats.org/package/2006/metadata/core-properties"/>
    <ds:schemaRef ds:uri="http://purl.org/dc/elements/1.1/"/>
    <ds:schemaRef ds:uri="http://schemas.microsoft.com/office/2006/metadata/properties"/>
    <ds:schemaRef ds:uri="df22a7ac-b5dc-44e9-8c07-34a4e802a218"/>
    <ds:schemaRef ds:uri="http://schemas.microsoft.com/office/infopath/2007/PartnerControls"/>
    <ds:schemaRef ds:uri="http://purl.org/dc/dcmitype/"/>
    <ds:schemaRef ds:uri="http://www.w3.org/XML/1998/namespace"/>
    <ds:schemaRef ds:uri="http://purl.org/dc/terms/"/>
  </ds:schemaRefs>
</ds:datastoreItem>
</file>

<file path=customXml/itemProps3.xml><?xml version="1.0" encoding="utf-8"?>
<ds:datastoreItem xmlns:ds="http://schemas.openxmlformats.org/officeDocument/2006/customXml" ds:itemID="{219E6F1F-D762-4F38-8E73-C87D4CA604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543</TotalTime>
  <Words>1557</Words>
  <Application>Microsoft Office PowerPoint</Application>
  <PresentationFormat>Widescreen</PresentationFormat>
  <Paragraphs>151</Paragraphs>
  <Slides>14</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Calibri Light</vt:lpstr>
      <vt:lpstr>Courier New</vt:lpstr>
      <vt:lpstr>Franklin Gothic</vt:lpstr>
      <vt:lpstr>Franklin Gothic Book</vt:lpstr>
      <vt:lpstr>Franklin Gothic Medium</vt:lpstr>
      <vt:lpstr>FranklinGothic URW</vt:lpstr>
      <vt:lpstr>Office Theme</vt:lpstr>
      <vt:lpstr>Simple Light</vt:lpstr>
      <vt:lpstr>Clinical and Care Leadership: Opportunities for IMPACT</vt:lpstr>
      <vt:lpstr>In this session we will develop shared understanding of Clinical and Care Professional Leadership within the context of IMPACT. </vt:lpstr>
      <vt:lpstr>Clinical and Care Leadership  Framework (CCLF)</vt:lpstr>
      <vt:lpstr>Our Clinical and Care Constitution</vt:lpstr>
      <vt:lpstr>Our Leadership Structure</vt:lpstr>
      <vt:lpstr>PowerPoint Presentation</vt:lpstr>
      <vt:lpstr>We are going to use Slido to gather some input…</vt:lpstr>
      <vt:lpstr>The infinity diagram: our plan for continuous improvement</vt:lpstr>
      <vt:lpstr>Clinical and Care Professional Leadership: Inclusive Decision Making</vt:lpstr>
      <vt:lpstr>Clinical and Care Professional Leadership: Inclusive Decision Making</vt:lpstr>
      <vt:lpstr>Clinical and Care Professional Leadership: Culture, Shared Learning, and Inclusion</vt:lpstr>
      <vt:lpstr>Clinical and Care Professional Leadership: Culture, Shared Learning, and Inclusion</vt:lpstr>
      <vt:lpstr>Clinical and Care Professional Leadership: Leadership and Pipeline Development</vt:lpstr>
      <vt:lpstr>Clinical and Care Professional Leadership: Leadership and Pipeline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and Care Professional Leadership:</dc:title>
  <dc:creator>Jen Kohan</dc:creator>
  <cp:lastModifiedBy>Jen Kohan</cp:lastModifiedBy>
  <cp:revision>1</cp:revision>
  <dcterms:created xsi:type="dcterms:W3CDTF">2024-04-22T13:51:41Z</dcterms:created>
  <dcterms:modified xsi:type="dcterms:W3CDTF">2024-04-24T16:30:54Z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0x010100616A8E3D7770434E8FCB4DB43B56A720</vt:lpwstr>
  </property>
</Properties>
</file>